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8" r:id="rId5"/>
    <p:sldId id="257" r:id="rId6"/>
    <p:sldId id="274" r:id="rId7"/>
    <p:sldId id="275" r:id="rId8"/>
    <p:sldId id="276" r:id="rId9"/>
    <p:sldId id="279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2E9"/>
    <a:srgbClr val="E1E5E8"/>
    <a:srgbClr val="CAD1DC"/>
    <a:srgbClr val="FFFFFF"/>
    <a:srgbClr val="022432"/>
    <a:srgbClr val="3F6379"/>
    <a:srgbClr val="043D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2F2E82-BDCE-46B3-A40D-D19E929ED931}" v="234" dt="2023-01-06T08:55:39.7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4" autoAdjust="0"/>
    <p:restoredTop sz="96723" autoAdjust="0"/>
  </p:normalViewPr>
  <p:slideViewPr>
    <p:cSldViewPr snapToGrid="0">
      <p:cViewPr varScale="1">
        <p:scale>
          <a:sx n="67" d="100"/>
          <a:sy n="67" d="100"/>
        </p:scale>
        <p:origin x="66" y="3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4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rnoosh Hassaani" userId="54eed79b45cfdfb2" providerId="LiveId" clId="{3B2F2E82-BDCE-46B3-A40D-D19E929ED931}"/>
    <pc:docChg chg="undo redo custSel addSld delSld modSld sldOrd modMainMaster">
      <pc:chgData name="Mehrnoosh Hassaani" userId="54eed79b45cfdfb2" providerId="LiveId" clId="{3B2F2E82-BDCE-46B3-A40D-D19E929ED931}" dt="2023-01-09T20:57:26.699" v="1993" actId="207"/>
      <pc:docMkLst>
        <pc:docMk/>
      </pc:docMkLst>
      <pc:sldChg chg="addSp delSp modSp mod setBg setFolMasterObjs">
        <pc:chgData name="Mehrnoosh Hassaani" userId="54eed79b45cfdfb2" providerId="LiveId" clId="{3B2F2E82-BDCE-46B3-A40D-D19E929ED931}" dt="2023-01-06T07:52:58.280" v="839" actId="1076"/>
        <pc:sldMkLst>
          <pc:docMk/>
          <pc:sldMk cId="824417123" sldId="257"/>
        </pc:sldMkLst>
        <pc:spChg chg="mod">
          <ac:chgData name="Mehrnoosh Hassaani" userId="54eed79b45cfdfb2" providerId="LiveId" clId="{3B2F2E82-BDCE-46B3-A40D-D19E929ED931}" dt="2023-01-06T02:58:42.315" v="690" actId="1076"/>
          <ac:spMkLst>
            <pc:docMk/>
            <pc:sldMk cId="824417123" sldId="257"/>
            <ac:spMk id="2" creationId="{7F97E326-D1F4-4032-960C-883280F8F723}"/>
          </ac:spMkLst>
        </pc:spChg>
        <pc:spChg chg="mod topLvl">
          <ac:chgData name="Mehrnoosh Hassaani" userId="54eed79b45cfdfb2" providerId="LiveId" clId="{3B2F2E82-BDCE-46B3-A40D-D19E929ED931}" dt="2023-01-06T02:39:52.803" v="504" actId="164"/>
          <ac:spMkLst>
            <pc:docMk/>
            <pc:sldMk cId="824417123" sldId="257"/>
            <ac:spMk id="4" creationId="{FEFCEE4B-262B-EE40-EF48-7B27C65AA07D}"/>
          </ac:spMkLst>
        </pc:spChg>
        <pc:spChg chg="mod topLvl">
          <ac:chgData name="Mehrnoosh Hassaani" userId="54eed79b45cfdfb2" providerId="LiveId" clId="{3B2F2E82-BDCE-46B3-A40D-D19E929ED931}" dt="2023-01-06T02:39:52.803" v="504" actId="164"/>
          <ac:spMkLst>
            <pc:docMk/>
            <pc:sldMk cId="824417123" sldId="257"/>
            <ac:spMk id="6" creationId="{B15E13E8-242D-27AA-8BC4-EDF49340AA36}"/>
          </ac:spMkLst>
        </pc:spChg>
        <pc:spChg chg="add del">
          <ac:chgData name="Mehrnoosh Hassaani" userId="54eed79b45cfdfb2" providerId="LiveId" clId="{3B2F2E82-BDCE-46B3-A40D-D19E929ED931}" dt="2023-01-06T01:30:11.430" v="298" actId="26606"/>
          <ac:spMkLst>
            <pc:docMk/>
            <pc:sldMk cId="824417123" sldId="257"/>
            <ac:spMk id="7" creationId="{1E1665A6-74DB-4F44-A6EF-F01205E8718B}"/>
          </ac:spMkLst>
        </pc:spChg>
        <pc:spChg chg="add del">
          <ac:chgData name="Mehrnoosh Hassaani" userId="54eed79b45cfdfb2" providerId="LiveId" clId="{3B2F2E82-BDCE-46B3-A40D-D19E929ED931}" dt="2023-01-06T01:30:34.432" v="312" actId="26606"/>
          <ac:spMkLst>
            <pc:docMk/>
            <pc:sldMk cId="824417123" sldId="257"/>
            <ac:spMk id="8" creationId="{62DAC179-C790-4427-B1A0-AF7E55B8E6FA}"/>
          </ac:spMkLst>
        </pc:spChg>
        <pc:spChg chg="add del">
          <ac:chgData name="Mehrnoosh Hassaani" userId="54eed79b45cfdfb2" providerId="LiveId" clId="{3B2F2E82-BDCE-46B3-A40D-D19E929ED931}" dt="2023-01-06T01:30:12.293" v="300" actId="26606"/>
          <ac:spMkLst>
            <pc:docMk/>
            <pc:sldMk cId="824417123" sldId="257"/>
            <ac:spMk id="9" creationId="{30BC9609-A8AF-411F-A9E0-C3B93C8945CA}"/>
          </ac:spMkLst>
        </pc:spChg>
        <pc:spChg chg="add del">
          <ac:chgData name="Mehrnoosh Hassaani" userId="54eed79b45cfdfb2" providerId="LiveId" clId="{3B2F2E82-BDCE-46B3-A40D-D19E929ED931}" dt="2023-01-06T01:02:17.938" v="149" actId="26606"/>
          <ac:spMkLst>
            <pc:docMk/>
            <pc:sldMk cId="824417123" sldId="257"/>
            <ac:spMk id="10" creationId="{62DAC179-C790-4427-B1A0-AF7E55B8E6FA}"/>
          </ac:spMkLst>
        </pc:spChg>
        <pc:spChg chg="add del">
          <ac:chgData name="Mehrnoosh Hassaani" userId="54eed79b45cfdfb2" providerId="LiveId" clId="{3B2F2E82-BDCE-46B3-A40D-D19E929ED931}" dt="2023-01-06T01:30:13.533" v="302" actId="26606"/>
          <ac:spMkLst>
            <pc:docMk/>
            <pc:sldMk cId="824417123" sldId="257"/>
            <ac:spMk id="11" creationId="{1E1665A6-74DB-4F44-A6EF-F01205E8718B}"/>
          </ac:spMkLst>
        </pc:spChg>
        <pc:spChg chg="add del">
          <ac:chgData name="Mehrnoosh Hassaani" userId="54eed79b45cfdfb2" providerId="LiveId" clId="{3B2F2E82-BDCE-46B3-A40D-D19E929ED931}" dt="2023-01-06T01:02:17.938" v="149" actId="26606"/>
          <ac:spMkLst>
            <pc:docMk/>
            <pc:sldMk cId="824417123" sldId="257"/>
            <ac:spMk id="12" creationId="{EA392D87-3787-45D6-976E-B85674C09048}"/>
          </ac:spMkLst>
        </pc:spChg>
        <pc:spChg chg="add del">
          <ac:chgData name="Mehrnoosh Hassaani" userId="54eed79b45cfdfb2" providerId="LiveId" clId="{3B2F2E82-BDCE-46B3-A40D-D19E929ED931}" dt="2023-01-06T01:30:14.050" v="304" actId="26606"/>
          <ac:spMkLst>
            <pc:docMk/>
            <pc:sldMk cId="824417123" sldId="257"/>
            <ac:spMk id="13" creationId="{1E1665A6-74DB-4F44-A6EF-F01205E8718B}"/>
          </ac:spMkLst>
        </pc:spChg>
        <pc:spChg chg="add del">
          <ac:chgData name="Mehrnoosh Hassaani" userId="54eed79b45cfdfb2" providerId="LiveId" clId="{3B2F2E82-BDCE-46B3-A40D-D19E929ED931}" dt="2023-01-06T01:02:17.938" v="149" actId="26606"/>
          <ac:spMkLst>
            <pc:docMk/>
            <pc:sldMk cId="824417123" sldId="257"/>
            <ac:spMk id="14" creationId="{DEFE8E04-DEE3-49FD-89A2-285FAD1CB6E0}"/>
          </ac:spMkLst>
        </pc:spChg>
        <pc:spChg chg="add del">
          <ac:chgData name="Mehrnoosh Hassaani" userId="54eed79b45cfdfb2" providerId="LiveId" clId="{3B2F2E82-BDCE-46B3-A40D-D19E929ED931}" dt="2023-01-06T01:30:15.776" v="306" actId="26606"/>
          <ac:spMkLst>
            <pc:docMk/>
            <pc:sldMk cId="824417123" sldId="257"/>
            <ac:spMk id="15" creationId="{1E1665A6-74DB-4F44-A6EF-F01205E8718B}"/>
          </ac:spMkLst>
        </pc:spChg>
        <pc:spChg chg="add del">
          <ac:chgData name="Mehrnoosh Hassaani" userId="54eed79b45cfdfb2" providerId="LiveId" clId="{3B2F2E82-BDCE-46B3-A40D-D19E929ED931}" dt="2023-01-06T01:30:34.432" v="312" actId="26606"/>
          <ac:spMkLst>
            <pc:docMk/>
            <pc:sldMk cId="824417123" sldId="257"/>
            <ac:spMk id="16" creationId="{EA392D87-3787-45D6-976E-B85674C09048}"/>
          </ac:spMkLst>
        </pc:spChg>
        <pc:spChg chg="add del">
          <ac:chgData name="Mehrnoosh Hassaani" userId="54eed79b45cfdfb2" providerId="LiveId" clId="{3B2F2E82-BDCE-46B3-A40D-D19E929ED931}" dt="2023-01-06T01:30:16.360" v="308" actId="26606"/>
          <ac:spMkLst>
            <pc:docMk/>
            <pc:sldMk cId="824417123" sldId="257"/>
            <ac:spMk id="17" creationId="{1E1665A6-74DB-4F44-A6EF-F01205E8718B}"/>
          </ac:spMkLst>
        </pc:spChg>
        <pc:spChg chg="add del">
          <ac:chgData name="Mehrnoosh Hassaani" userId="54eed79b45cfdfb2" providerId="LiveId" clId="{3B2F2E82-BDCE-46B3-A40D-D19E929ED931}" dt="2023-01-06T01:30:34.432" v="312" actId="26606"/>
          <ac:spMkLst>
            <pc:docMk/>
            <pc:sldMk cId="824417123" sldId="257"/>
            <ac:spMk id="18" creationId="{DEFE8E04-DEE3-49FD-89A2-285FAD1CB6E0}"/>
          </ac:spMkLst>
        </pc:spChg>
        <pc:spChg chg="mod topLvl">
          <ac:chgData name="Mehrnoosh Hassaani" userId="54eed79b45cfdfb2" providerId="LiveId" clId="{3B2F2E82-BDCE-46B3-A40D-D19E929ED931}" dt="2023-01-06T02:57:55.571" v="684" actId="1076"/>
          <ac:spMkLst>
            <pc:docMk/>
            <pc:sldMk cId="824417123" sldId="257"/>
            <ac:spMk id="19" creationId="{1113F9A2-B55B-E648-09FA-A131132CF0CF}"/>
          </ac:spMkLst>
        </pc:spChg>
        <pc:spChg chg="mod topLvl">
          <ac:chgData name="Mehrnoosh Hassaani" userId="54eed79b45cfdfb2" providerId="LiveId" clId="{3B2F2E82-BDCE-46B3-A40D-D19E929ED931}" dt="2023-01-06T02:40:26.535" v="509" actId="164"/>
          <ac:spMkLst>
            <pc:docMk/>
            <pc:sldMk cId="824417123" sldId="257"/>
            <ac:spMk id="20" creationId="{0668AE33-D9D0-06FC-D040-01EE9E632CDF}"/>
          </ac:spMkLst>
        </pc:spChg>
        <pc:spChg chg="mod topLvl">
          <ac:chgData name="Mehrnoosh Hassaani" userId="54eed79b45cfdfb2" providerId="LiveId" clId="{3B2F2E82-BDCE-46B3-A40D-D19E929ED931}" dt="2023-01-06T02:40:26.535" v="509" actId="164"/>
          <ac:spMkLst>
            <pc:docMk/>
            <pc:sldMk cId="824417123" sldId="257"/>
            <ac:spMk id="21" creationId="{13D82A37-40F9-ADCB-918A-C9E137D9B328}"/>
          </ac:spMkLst>
        </pc:spChg>
        <pc:spChg chg="mod topLvl">
          <ac:chgData name="Mehrnoosh Hassaani" userId="54eed79b45cfdfb2" providerId="LiveId" clId="{3B2F2E82-BDCE-46B3-A40D-D19E929ED931}" dt="2023-01-06T02:58:12.158" v="686" actId="1076"/>
          <ac:spMkLst>
            <pc:docMk/>
            <pc:sldMk cId="824417123" sldId="257"/>
            <ac:spMk id="22" creationId="{B8B3F6D0-E3D9-2433-CAEB-1C096463810E}"/>
          </ac:spMkLst>
        </pc:spChg>
        <pc:spChg chg="mod topLvl">
          <ac:chgData name="Mehrnoosh Hassaani" userId="54eed79b45cfdfb2" providerId="LiveId" clId="{3B2F2E82-BDCE-46B3-A40D-D19E929ED931}" dt="2023-01-06T02:58:28.738" v="688" actId="164"/>
          <ac:spMkLst>
            <pc:docMk/>
            <pc:sldMk cId="824417123" sldId="257"/>
            <ac:spMk id="23" creationId="{6B094797-0046-A1A0-79AF-7BFD8C3F927C}"/>
          </ac:spMkLst>
        </pc:spChg>
        <pc:spChg chg="mod topLvl">
          <ac:chgData name="Mehrnoosh Hassaani" userId="54eed79b45cfdfb2" providerId="LiveId" clId="{3B2F2E82-BDCE-46B3-A40D-D19E929ED931}" dt="2023-01-06T02:58:28.738" v="688" actId="164"/>
          <ac:spMkLst>
            <pc:docMk/>
            <pc:sldMk cId="824417123" sldId="257"/>
            <ac:spMk id="24" creationId="{5355656D-1C9C-7346-3F02-F8AF2100A0D5}"/>
          </ac:spMkLst>
        </pc:spChg>
        <pc:spChg chg="mod topLvl">
          <ac:chgData name="Mehrnoosh Hassaani" userId="54eed79b45cfdfb2" providerId="LiveId" clId="{3B2F2E82-BDCE-46B3-A40D-D19E929ED931}" dt="2023-01-06T02:58:34.994" v="689" actId="1076"/>
          <ac:spMkLst>
            <pc:docMk/>
            <pc:sldMk cId="824417123" sldId="257"/>
            <ac:spMk id="25" creationId="{70A9AA4D-2301-9507-31D2-B8117B58C460}"/>
          </ac:spMkLst>
        </pc:spChg>
        <pc:spChg chg="add mod">
          <ac:chgData name="Mehrnoosh Hassaani" userId="54eed79b45cfdfb2" providerId="LiveId" clId="{3B2F2E82-BDCE-46B3-A40D-D19E929ED931}" dt="2023-01-06T02:58:49.129" v="691" actId="20577"/>
          <ac:spMkLst>
            <pc:docMk/>
            <pc:sldMk cId="824417123" sldId="257"/>
            <ac:spMk id="30" creationId="{F4C49C2A-13ED-5683-BB93-298E1A66F7B5}"/>
          </ac:spMkLst>
        </pc:spChg>
        <pc:spChg chg="add del mod">
          <ac:chgData name="Mehrnoosh Hassaani" userId="54eed79b45cfdfb2" providerId="LiveId" clId="{3B2F2E82-BDCE-46B3-A40D-D19E929ED931}" dt="2023-01-06T02:42:42.286" v="528"/>
          <ac:spMkLst>
            <pc:docMk/>
            <pc:sldMk cId="824417123" sldId="257"/>
            <ac:spMk id="31" creationId="{EA7891E0-BFCE-6478-57E5-6F6B0B91C400}"/>
          </ac:spMkLst>
        </pc:spChg>
        <pc:spChg chg="add del mod">
          <ac:chgData name="Mehrnoosh Hassaani" userId="54eed79b45cfdfb2" providerId="LiveId" clId="{3B2F2E82-BDCE-46B3-A40D-D19E929ED931}" dt="2023-01-06T02:42:41.238" v="526"/>
          <ac:spMkLst>
            <pc:docMk/>
            <pc:sldMk cId="824417123" sldId="257"/>
            <ac:spMk id="32" creationId="{005C9E22-94E2-CA42-B61D-986223FA670F}"/>
          </ac:spMkLst>
        </pc:spChg>
        <pc:spChg chg="add mod">
          <ac:chgData name="Mehrnoosh Hassaani" userId="54eed79b45cfdfb2" providerId="LiveId" clId="{3B2F2E82-BDCE-46B3-A40D-D19E929ED931}" dt="2023-01-06T02:56:49.153" v="672" actId="1076"/>
          <ac:spMkLst>
            <pc:docMk/>
            <pc:sldMk cId="824417123" sldId="257"/>
            <ac:spMk id="33" creationId="{523A11A8-D773-7995-0942-BFDF7B49DC45}"/>
          </ac:spMkLst>
        </pc:spChg>
        <pc:spChg chg="add mod">
          <ac:chgData name="Mehrnoosh Hassaani" userId="54eed79b45cfdfb2" providerId="LiveId" clId="{3B2F2E82-BDCE-46B3-A40D-D19E929ED931}" dt="2023-01-06T03:00:13.446" v="698" actId="179"/>
          <ac:spMkLst>
            <pc:docMk/>
            <pc:sldMk cId="824417123" sldId="257"/>
            <ac:spMk id="34" creationId="{C5E5A8D4-8F95-55AA-C001-5385F9EA2DF9}"/>
          </ac:spMkLst>
        </pc:spChg>
        <pc:grpChg chg="del mod">
          <ac:chgData name="Mehrnoosh Hassaani" userId="54eed79b45cfdfb2" providerId="LiveId" clId="{3B2F2E82-BDCE-46B3-A40D-D19E929ED931}" dt="2023-01-06T02:39:29.521" v="501" actId="165"/>
          <ac:grpSpMkLst>
            <pc:docMk/>
            <pc:sldMk cId="824417123" sldId="257"/>
            <ac:grpSpMk id="3" creationId="{F193702C-C180-5431-6BBA-5401320CB433}"/>
          </ac:grpSpMkLst>
        </pc:grpChg>
        <pc:grpChg chg="add mod">
          <ac:chgData name="Mehrnoosh Hassaani" userId="54eed79b45cfdfb2" providerId="LiveId" clId="{3B2F2E82-BDCE-46B3-A40D-D19E929ED931}" dt="2023-01-06T02:39:43.996" v="503" actId="338"/>
          <ac:grpSpMkLst>
            <pc:docMk/>
            <pc:sldMk cId="824417123" sldId="257"/>
            <ac:grpSpMk id="26" creationId="{BC47561F-AE01-C091-DAB8-A7DBDD347D97}"/>
          </ac:grpSpMkLst>
        </pc:grpChg>
        <pc:grpChg chg="add mod">
          <ac:chgData name="Mehrnoosh Hassaani" userId="54eed79b45cfdfb2" providerId="LiveId" clId="{3B2F2E82-BDCE-46B3-A40D-D19E929ED931}" dt="2023-01-06T02:40:01.214" v="505" actId="1076"/>
          <ac:grpSpMkLst>
            <pc:docMk/>
            <pc:sldMk cId="824417123" sldId="257"/>
            <ac:grpSpMk id="27" creationId="{E9693745-5E57-605D-E1E9-9BD097C0B37D}"/>
          </ac:grpSpMkLst>
        </pc:grpChg>
        <pc:grpChg chg="add mod">
          <ac:chgData name="Mehrnoosh Hassaani" userId="54eed79b45cfdfb2" providerId="LiveId" clId="{3B2F2E82-BDCE-46B3-A40D-D19E929ED931}" dt="2023-01-06T02:58:06.146" v="685" actId="1076"/>
          <ac:grpSpMkLst>
            <pc:docMk/>
            <pc:sldMk cId="824417123" sldId="257"/>
            <ac:grpSpMk id="28" creationId="{E9D0C90E-3F51-005D-5856-EE6DC632A363}"/>
          </ac:grpSpMkLst>
        </pc:grpChg>
        <pc:grpChg chg="add del mod">
          <ac:chgData name="Mehrnoosh Hassaani" userId="54eed79b45cfdfb2" providerId="LiveId" clId="{3B2F2E82-BDCE-46B3-A40D-D19E929ED931}" dt="2023-01-06T02:57:30.552" v="680" actId="165"/>
          <ac:grpSpMkLst>
            <pc:docMk/>
            <pc:sldMk cId="824417123" sldId="257"/>
            <ac:grpSpMk id="29" creationId="{D1406EF0-C352-F291-A7C3-388EB215089D}"/>
          </ac:grpSpMkLst>
        </pc:grpChg>
        <pc:grpChg chg="add del mod">
          <ac:chgData name="Mehrnoosh Hassaani" userId="54eed79b45cfdfb2" providerId="LiveId" clId="{3B2F2E82-BDCE-46B3-A40D-D19E929ED931}" dt="2023-01-06T02:58:22.195" v="687" actId="165"/>
          <ac:grpSpMkLst>
            <pc:docMk/>
            <pc:sldMk cId="824417123" sldId="257"/>
            <ac:grpSpMk id="35" creationId="{B48B37FE-C18E-C25A-48EF-19FA2156C8A7}"/>
          </ac:grpSpMkLst>
        </pc:grpChg>
        <pc:grpChg chg="add mod">
          <ac:chgData name="Mehrnoosh Hassaani" userId="54eed79b45cfdfb2" providerId="LiveId" clId="{3B2F2E82-BDCE-46B3-A40D-D19E929ED931}" dt="2023-01-06T02:58:28.738" v="688" actId="164"/>
          <ac:grpSpMkLst>
            <pc:docMk/>
            <pc:sldMk cId="824417123" sldId="257"/>
            <ac:grpSpMk id="36" creationId="{C2E98CA5-A449-77F8-328F-E29828EDF758}"/>
          </ac:grpSpMkLst>
        </pc:grpChg>
        <pc:graphicFrameChg chg="del mod modGraphic">
          <ac:chgData name="Mehrnoosh Hassaani" userId="54eed79b45cfdfb2" providerId="LiveId" clId="{3B2F2E82-BDCE-46B3-A40D-D19E929ED931}" dt="2023-01-06T02:39:18.543" v="500" actId="18245"/>
          <ac:graphicFrameMkLst>
            <pc:docMk/>
            <pc:sldMk cId="824417123" sldId="257"/>
            <ac:graphicFrameMk id="5" creationId="{E04C5C5B-F932-40FC-AD54-EE8AB0C58221}"/>
          </ac:graphicFrameMkLst>
        </pc:graphicFrameChg>
        <pc:picChg chg="add mod">
          <ac:chgData name="Mehrnoosh Hassaani" userId="54eed79b45cfdfb2" providerId="LiveId" clId="{3B2F2E82-BDCE-46B3-A40D-D19E929ED931}" dt="2023-01-06T07:52:58.280" v="839" actId="1076"/>
          <ac:picMkLst>
            <pc:docMk/>
            <pc:sldMk cId="824417123" sldId="257"/>
            <ac:picMk id="37" creationId="{F1334B69-5AC4-11BE-C37E-D33889129D9F}"/>
          </ac:picMkLst>
        </pc:picChg>
      </pc:sldChg>
      <pc:sldChg chg="addSp delSp modSp del mod setBg addAnim delAnim setClrOvrMap">
        <pc:chgData name="Mehrnoosh Hassaani" userId="54eed79b45cfdfb2" providerId="LiveId" clId="{3B2F2E82-BDCE-46B3-A40D-D19E929ED931}" dt="2023-01-06T01:55:41.488" v="412" actId="2696"/>
        <pc:sldMkLst>
          <pc:docMk/>
          <pc:sldMk cId="745576192" sldId="266"/>
        </pc:sldMkLst>
        <pc:spChg chg="mod">
          <ac:chgData name="Mehrnoosh Hassaani" userId="54eed79b45cfdfb2" providerId="LiveId" clId="{3B2F2E82-BDCE-46B3-A40D-D19E929ED931}" dt="2023-01-06T01:17:53.688" v="209" actId="26606"/>
          <ac:spMkLst>
            <pc:docMk/>
            <pc:sldMk cId="745576192" sldId="266"/>
            <ac:spMk id="2" creationId="{E9347C47-EF1D-4B02-906B-219155AD8D0F}"/>
          </ac:spMkLst>
        </pc:spChg>
        <pc:spChg chg="mod">
          <ac:chgData name="Mehrnoosh Hassaani" userId="54eed79b45cfdfb2" providerId="LiveId" clId="{3B2F2E82-BDCE-46B3-A40D-D19E929ED931}" dt="2023-01-06T01:17:53.688" v="209" actId="26606"/>
          <ac:spMkLst>
            <pc:docMk/>
            <pc:sldMk cId="745576192" sldId="266"/>
            <ac:spMk id="3" creationId="{36A0527F-C5FD-4E9B-9F21-5D1FBA31314B}"/>
          </ac:spMkLst>
        </pc:spChg>
        <pc:spChg chg="add del">
          <ac:chgData name="Mehrnoosh Hassaani" userId="54eed79b45cfdfb2" providerId="LiveId" clId="{3B2F2E82-BDCE-46B3-A40D-D19E929ED931}" dt="2023-01-06T01:17:53.688" v="209" actId="26606"/>
          <ac:spMkLst>
            <pc:docMk/>
            <pc:sldMk cId="745576192" sldId="266"/>
            <ac:spMk id="48" creationId="{56C94072-1B34-48FB-9A9C-5A9A0FFC857C}"/>
          </ac:spMkLst>
        </pc:spChg>
        <pc:spChg chg="add del">
          <ac:chgData name="Mehrnoosh Hassaani" userId="54eed79b45cfdfb2" providerId="LiveId" clId="{3B2F2E82-BDCE-46B3-A40D-D19E929ED931}" dt="2023-01-06T01:17:53.688" v="209" actId="26606"/>
          <ac:spMkLst>
            <pc:docMk/>
            <pc:sldMk cId="745576192" sldId="266"/>
            <ac:spMk id="50" creationId="{1D5941F3-0256-4E90-BBBC-5A6EDEB8E0AF}"/>
          </ac:spMkLst>
        </pc:spChg>
        <pc:spChg chg="add del">
          <ac:chgData name="Mehrnoosh Hassaani" userId="54eed79b45cfdfb2" providerId="LiveId" clId="{3B2F2E82-BDCE-46B3-A40D-D19E929ED931}" dt="2023-01-06T01:17:53.688" v="209" actId="26606"/>
          <ac:spMkLst>
            <pc:docMk/>
            <pc:sldMk cId="745576192" sldId="266"/>
            <ac:spMk id="52" creationId="{A5019358-4900-4555-99FF-EF6AE90B8E32}"/>
          </ac:spMkLst>
        </pc:spChg>
        <pc:spChg chg="add del">
          <ac:chgData name="Mehrnoosh Hassaani" userId="54eed79b45cfdfb2" providerId="LiveId" clId="{3B2F2E82-BDCE-46B3-A40D-D19E929ED931}" dt="2023-01-06T01:06:52.336" v="163" actId="26606"/>
          <ac:spMkLst>
            <pc:docMk/>
            <pc:sldMk cId="745576192" sldId="266"/>
            <ac:spMk id="57" creationId="{7BB74091-09FE-44AF-8325-7FE6E175F727}"/>
          </ac:spMkLst>
        </pc:spChg>
        <pc:spChg chg="add del">
          <ac:chgData name="Mehrnoosh Hassaani" userId="54eed79b45cfdfb2" providerId="LiveId" clId="{3B2F2E82-BDCE-46B3-A40D-D19E929ED931}" dt="2023-01-06T01:06:52.336" v="163" actId="26606"/>
          <ac:spMkLst>
            <pc:docMk/>
            <pc:sldMk cId="745576192" sldId="266"/>
            <ac:spMk id="59" creationId="{0F30CCEB-94C4-4F72-BA5A-9CEA853022DA}"/>
          </ac:spMkLst>
        </pc:spChg>
        <pc:spChg chg="add del">
          <ac:chgData name="Mehrnoosh Hassaani" userId="54eed79b45cfdfb2" providerId="LiveId" clId="{3B2F2E82-BDCE-46B3-A40D-D19E929ED931}" dt="2023-01-06T01:06:52.336" v="163" actId="26606"/>
          <ac:spMkLst>
            <pc:docMk/>
            <pc:sldMk cId="745576192" sldId="266"/>
            <ac:spMk id="61" creationId="{0DE1A94F-CC8B-4954-97A7-ADD4F300D647}"/>
          </ac:spMkLst>
        </pc:spChg>
        <pc:spChg chg="add del">
          <ac:chgData name="Mehrnoosh Hassaani" userId="54eed79b45cfdfb2" providerId="LiveId" clId="{3B2F2E82-BDCE-46B3-A40D-D19E929ED931}" dt="2023-01-06T01:07:12.340" v="167" actId="26606"/>
          <ac:spMkLst>
            <pc:docMk/>
            <pc:sldMk cId="745576192" sldId="266"/>
            <ac:spMk id="63" creationId="{008411BA-C3BE-4B72-9732-005BB9568C85}"/>
          </ac:spMkLst>
        </pc:spChg>
        <pc:spChg chg="add del">
          <ac:chgData name="Mehrnoosh Hassaani" userId="54eed79b45cfdfb2" providerId="LiveId" clId="{3B2F2E82-BDCE-46B3-A40D-D19E929ED931}" dt="2023-01-06T01:07:12.340" v="167" actId="26606"/>
          <ac:spMkLst>
            <pc:docMk/>
            <pc:sldMk cId="745576192" sldId="266"/>
            <ac:spMk id="64" creationId="{9204BD46-9B4B-46B0-9D2C-DF2A5C9EF38C}"/>
          </ac:spMkLst>
        </pc:spChg>
        <pc:spChg chg="add del">
          <ac:chgData name="Mehrnoosh Hassaani" userId="54eed79b45cfdfb2" providerId="LiveId" clId="{3B2F2E82-BDCE-46B3-A40D-D19E929ED931}" dt="2023-01-06T01:07:17.830" v="169" actId="26606"/>
          <ac:spMkLst>
            <pc:docMk/>
            <pc:sldMk cId="745576192" sldId="266"/>
            <ac:spMk id="66" creationId="{077BAD37-4969-434A-B706-D4D491117DEC}"/>
          </ac:spMkLst>
        </pc:spChg>
        <pc:spChg chg="add del">
          <ac:chgData name="Mehrnoosh Hassaani" userId="54eed79b45cfdfb2" providerId="LiveId" clId="{3B2F2E82-BDCE-46B3-A40D-D19E929ED931}" dt="2023-01-06T01:07:17.830" v="169" actId="26606"/>
          <ac:spMkLst>
            <pc:docMk/>
            <pc:sldMk cId="745576192" sldId="266"/>
            <ac:spMk id="67" creationId="{3916EDD2-374F-4D27-A1EF-8261FE085542}"/>
          </ac:spMkLst>
        </pc:spChg>
        <pc:spChg chg="add del">
          <ac:chgData name="Mehrnoosh Hassaani" userId="54eed79b45cfdfb2" providerId="LiveId" clId="{3B2F2E82-BDCE-46B3-A40D-D19E929ED931}" dt="2023-01-06T01:17:53.688" v="209" actId="26606"/>
          <ac:spMkLst>
            <pc:docMk/>
            <pc:sldMk cId="745576192" sldId="266"/>
            <ac:spMk id="69" creationId="{6113CB76-5DE9-45ED-BDCF-E41F4C059DD5}"/>
          </ac:spMkLst>
        </pc:spChg>
        <pc:spChg chg="add del">
          <ac:chgData name="Mehrnoosh Hassaani" userId="54eed79b45cfdfb2" providerId="LiveId" clId="{3B2F2E82-BDCE-46B3-A40D-D19E929ED931}" dt="2023-01-06T01:07:46.913" v="172" actId="26606"/>
          <ac:spMkLst>
            <pc:docMk/>
            <pc:sldMk cId="745576192" sldId="266"/>
            <ac:spMk id="76" creationId="{6113CB76-5DE9-45ED-BDCF-E41F4C059DD5}"/>
          </ac:spMkLst>
        </pc:spChg>
        <pc:spChg chg="add del">
          <ac:chgData name="Mehrnoosh Hassaani" userId="54eed79b45cfdfb2" providerId="LiveId" clId="{3B2F2E82-BDCE-46B3-A40D-D19E929ED931}" dt="2023-01-06T01:15:01.069" v="180" actId="26606"/>
          <ac:spMkLst>
            <pc:docMk/>
            <pc:sldMk cId="745576192" sldId="266"/>
            <ac:spMk id="80" creationId="{0DE1A94F-CC8B-4954-97A7-ADD4F300D647}"/>
          </ac:spMkLst>
        </pc:spChg>
        <pc:spChg chg="add del">
          <ac:chgData name="Mehrnoosh Hassaani" userId="54eed79b45cfdfb2" providerId="LiveId" clId="{3B2F2E82-BDCE-46B3-A40D-D19E929ED931}" dt="2023-01-06T01:08:07.984" v="176" actId="26606"/>
          <ac:spMkLst>
            <pc:docMk/>
            <pc:sldMk cId="745576192" sldId="266"/>
            <ac:spMk id="82" creationId="{008411BA-C3BE-4B72-9732-005BB9568C85}"/>
          </ac:spMkLst>
        </pc:spChg>
        <pc:spChg chg="add del">
          <ac:chgData name="Mehrnoosh Hassaani" userId="54eed79b45cfdfb2" providerId="LiveId" clId="{3B2F2E82-BDCE-46B3-A40D-D19E929ED931}" dt="2023-01-06T01:08:07.984" v="176" actId="26606"/>
          <ac:spMkLst>
            <pc:docMk/>
            <pc:sldMk cId="745576192" sldId="266"/>
            <ac:spMk id="83" creationId="{9204BD46-9B4B-46B0-9D2C-DF2A5C9EF38C}"/>
          </ac:spMkLst>
        </pc:spChg>
        <pc:spChg chg="add del">
          <ac:chgData name="Mehrnoosh Hassaani" userId="54eed79b45cfdfb2" providerId="LiveId" clId="{3B2F2E82-BDCE-46B3-A40D-D19E929ED931}" dt="2023-01-06T01:14:43.460" v="178" actId="26606"/>
          <ac:spMkLst>
            <pc:docMk/>
            <pc:sldMk cId="745576192" sldId="266"/>
            <ac:spMk id="85" creationId="{6104E08B-FB60-4434-B4E7-0A7C457D728C}"/>
          </ac:spMkLst>
        </pc:spChg>
        <pc:spChg chg="add del">
          <ac:chgData name="Mehrnoosh Hassaani" userId="54eed79b45cfdfb2" providerId="LiveId" clId="{3B2F2E82-BDCE-46B3-A40D-D19E929ED931}" dt="2023-01-06T01:14:43.460" v="178" actId="26606"/>
          <ac:spMkLst>
            <pc:docMk/>
            <pc:sldMk cId="745576192" sldId="266"/>
            <ac:spMk id="86" creationId="{C374E83A-C52E-4001-A061-8E9BFBF3BEA7}"/>
          </ac:spMkLst>
        </pc:spChg>
        <pc:spChg chg="add del">
          <ac:chgData name="Mehrnoosh Hassaani" userId="54eed79b45cfdfb2" providerId="LiveId" clId="{3B2F2E82-BDCE-46B3-A40D-D19E929ED931}" dt="2023-01-06T01:15:01.069" v="180" actId="26606"/>
          <ac:spMkLst>
            <pc:docMk/>
            <pc:sldMk cId="745576192" sldId="266"/>
            <ac:spMk id="88" creationId="{7BB74091-09FE-44AF-8325-7FE6E175F727}"/>
          </ac:spMkLst>
        </pc:spChg>
        <pc:spChg chg="add del">
          <ac:chgData name="Mehrnoosh Hassaani" userId="54eed79b45cfdfb2" providerId="LiveId" clId="{3B2F2E82-BDCE-46B3-A40D-D19E929ED931}" dt="2023-01-06T01:15:01.069" v="180" actId="26606"/>
          <ac:spMkLst>
            <pc:docMk/>
            <pc:sldMk cId="745576192" sldId="266"/>
            <ac:spMk id="89" creationId="{0F30CCEB-94C4-4F72-BA5A-9CEA853022DA}"/>
          </ac:spMkLst>
        </pc:spChg>
        <pc:spChg chg="add del">
          <ac:chgData name="Mehrnoosh Hassaani" userId="54eed79b45cfdfb2" providerId="LiveId" clId="{3B2F2E82-BDCE-46B3-A40D-D19E929ED931}" dt="2023-01-06T01:15:03.519" v="182" actId="26606"/>
          <ac:spMkLst>
            <pc:docMk/>
            <pc:sldMk cId="745576192" sldId="266"/>
            <ac:spMk id="91" creationId="{6104E08B-FB60-4434-B4E7-0A7C457D728C}"/>
          </ac:spMkLst>
        </pc:spChg>
        <pc:spChg chg="add del">
          <ac:chgData name="Mehrnoosh Hassaani" userId="54eed79b45cfdfb2" providerId="LiveId" clId="{3B2F2E82-BDCE-46B3-A40D-D19E929ED931}" dt="2023-01-06T01:15:03.519" v="182" actId="26606"/>
          <ac:spMkLst>
            <pc:docMk/>
            <pc:sldMk cId="745576192" sldId="266"/>
            <ac:spMk id="92" creationId="{C374E83A-C52E-4001-A061-8E9BFBF3BEA7}"/>
          </ac:spMkLst>
        </pc:spChg>
        <pc:spChg chg="add del">
          <ac:chgData name="Mehrnoosh Hassaani" userId="54eed79b45cfdfb2" providerId="LiveId" clId="{3B2F2E82-BDCE-46B3-A40D-D19E929ED931}" dt="2023-01-06T01:17:51.839" v="208" actId="26606"/>
          <ac:spMkLst>
            <pc:docMk/>
            <pc:sldMk cId="745576192" sldId="266"/>
            <ac:spMk id="94" creationId="{78511CAE-6AAD-4026-90B0-6917258C1C7E}"/>
          </ac:spMkLst>
        </pc:spChg>
        <pc:spChg chg="add del">
          <ac:chgData name="Mehrnoosh Hassaani" userId="54eed79b45cfdfb2" providerId="LiveId" clId="{3B2F2E82-BDCE-46B3-A40D-D19E929ED931}" dt="2023-01-06T01:17:51.839" v="208" actId="26606"/>
          <ac:spMkLst>
            <pc:docMk/>
            <pc:sldMk cId="745576192" sldId="266"/>
            <ac:spMk id="95" creationId="{7388763A-4025-4433-A72C-457FC3763E58}"/>
          </ac:spMkLst>
        </pc:spChg>
        <pc:spChg chg="add del">
          <ac:chgData name="Mehrnoosh Hassaani" userId="54eed79b45cfdfb2" providerId="LiveId" clId="{3B2F2E82-BDCE-46B3-A40D-D19E929ED931}" dt="2023-01-06T01:17:51.839" v="208" actId="26606"/>
          <ac:spMkLst>
            <pc:docMk/>
            <pc:sldMk cId="745576192" sldId="266"/>
            <ac:spMk id="96" creationId="{8A2DFE20-1EAE-45A9-AD16-D4DBD0ABBBC7}"/>
          </ac:spMkLst>
        </pc:spChg>
        <pc:spChg chg="add del">
          <ac:chgData name="Mehrnoosh Hassaani" userId="54eed79b45cfdfb2" providerId="LiveId" clId="{3B2F2E82-BDCE-46B3-A40D-D19E929ED931}" dt="2023-01-06T01:15:45.018" v="188" actId="26606"/>
          <ac:spMkLst>
            <pc:docMk/>
            <pc:sldMk cId="745576192" sldId="266"/>
            <ac:spMk id="101" creationId="{7BB74091-09FE-44AF-8325-7FE6E175F727}"/>
          </ac:spMkLst>
        </pc:spChg>
        <pc:spChg chg="add del">
          <ac:chgData name="Mehrnoosh Hassaani" userId="54eed79b45cfdfb2" providerId="LiveId" clId="{3B2F2E82-BDCE-46B3-A40D-D19E929ED931}" dt="2023-01-06T01:15:45.018" v="188" actId="26606"/>
          <ac:spMkLst>
            <pc:docMk/>
            <pc:sldMk cId="745576192" sldId="266"/>
            <ac:spMk id="103" creationId="{0F30CCEB-94C4-4F72-BA5A-9CEA853022DA}"/>
          </ac:spMkLst>
        </pc:spChg>
        <pc:spChg chg="add del">
          <ac:chgData name="Mehrnoosh Hassaani" userId="54eed79b45cfdfb2" providerId="LiveId" clId="{3B2F2E82-BDCE-46B3-A40D-D19E929ED931}" dt="2023-01-06T01:15:45.018" v="188" actId="26606"/>
          <ac:spMkLst>
            <pc:docMk/>
            <pc:sldMk cId="745576192" sldId="266"/>
            <ac:spMk id="105" creationId="{0DE1A94F-CC8B-4954-97A7-ADD4F300D647}"/>
          </ac:spMkLst>
        </pc:spChg>
        <pc:spChg chg="add del">
          <ac:chgData name="Mehrnoosh Hassaani" userId="54eed79b45cfdfb2" providerId="LiveId" clId="{3B2F2E82-BDCE-46B3-A40D-D19E929ED931}" dt="2023-01-06T01:16:05.156" v="192" actId="26606"/>
          <ac:spMkLst>
            <pc:docMk/>
            <pc:sldMk cId="745576192" sldId="266"/>
            <ac:spMk id="107" creationId="{6D8ADC4A-AAC4-41CB-9BE8-376ED0A17785}"/>
          </ac:spMkLst>
        </pc:spChg>
        <pc:spChg chg="add del">
          <ac:chgData name="Mehrnoosh Hassaani" userId="54eed79b45cfdfb2" providerId="LiveId" clId="{3B2F2E82-BDCE-46B3-A40D-D19E929ED931}" dt="2023-01-06T01:16:16.842" v="194" actId="26606"/>
          <ac:spMkLst>
            <pc:docMk/>
            <pc:sldMk cId="745576192" sldId="266"/>
            <ac:spMk id="111" creationId="{008411BA-C3BE-4B72-9732-005BB9568C85}"/>
          </ac:spMkLst>
        </pc:spChg>
        <pc:spChg chg="add del">
          <ac:chgData name="Mehrnoosh Hassaani" userId="54eed79b45cfdfb2" providerId="LiveId" clId="{3B2F2E82-BDCE-46B3-A40D-D19E929ED931}" dt="2023-01-06T01:16:16.842" v="194" actId="26606"/>
          <ac:spMkLst>
            <pc:docMk/>
            <pc:sldMk cId="745576192" sldId="266"/>
            <ac:spMk id="112" creationId="{9204BD46-9B4B-46B0-9D2C-DF2A5C9EF38C}"/>
          </ac:spMkLst>
        </pc:spChg>
        <pc:spChg chg="add del">
          <ac:chgData name="Mehrnoosh Hassaani" userId="54eed79b45cfdfb2" providerId="LiveId" clId="{3B2F2E82-BDCE-46B3-A40D-D19E929ED931}" dt="2023-01-06T01:17:47.398" v="206" actId="26606"/>
          <ac:spMkLst>
            <pc:docMk/>
            <pc:sldMk cId="745576192" sldId="266"/>
            <ac:spMk id="114" creationId="{6D8ADC4A-AAC4-41CB-9BE8-376ED0A17785}"/>
          </ac:spMkLst>
        </pc:spChg>
        <pc:spChg chg="add del">
          <ac:chgData name="Mehrnoosh Hassaani" userId="54eed79b45cfdfb2" providerId="LiveId" clId="{3B2F2E82-BDCE-46B3-A40D-D19E929ED931}" dt="2023-01-06T01:16:48.626" v="200" actId="26606"/>
          <ac:spMkLst>
            <pc:docMk/>
            <pc:sldMk cId="745576192" sldId="266"/>
            <ac:spMk id="121" creationId="{008411BA-C3BE-4B72-9732-005BB9568C85}"/>
          </ac:spMkLst>
        </pc:spChg>
        <pc:spChg chg="add del">
          <ac:chgData name="Mehrnoosh Hassaani" userId="54eed79b45cfdfb2" providerId="LiveId" clId="{3B2F2E82-BDCE-46B3-A40D-D19E929ED931}" dt="2023-01-06T01:16:48.626" v="200" actId="26606"/>
          <ac:spMkLst>
            <pc:docMk/>
            <pc:sldMk cId="745576192" sldId="266"/>
            <ac:spMk id="123" creationId="{9204BD46-9B4B-46B0-9D2C-DF2A5C9EF38C}"/>
          </ac:spMkLst>
        </pc:spChg>
        <pc:spChg chg="add del">
          <ac:chgData name="Mehrnoosh Hassaani" userId="54eed79b45cfdfb2" providerId="LiveId" clId="{3B2F2E82-BDCE-46B3-A40D-D19E929ED931}" dt="2023-01-06T01:17:13.476" v="202" actId="26606"/>
          <ac:spMkLst>
            <pc:docMk/>
            <pc:sldMk cId="745576192" sldId="266"/>
            <ac:spMk id="126" creationId="{6D8ADC4A-AAC4-41CB-9BE8-376ED0A17785}"/>
          </ac:spMkLst>
        </pc:spChg>
        <pc:spChg chg="add del">
          <ac:chgData name="Mehrnoosh Hassaani" userId="54eed79b45cfdfb2" providerId="LiveId" clId="{3B2F2E82-BDCE-46B3-A40D-D19E929ED931}" dt="2023-01-06T01:17:43.967" v="204" actId="26606"/>
          <ac:spMkLst>
            <pc:docMk/>
            <pc:sldMk cId="745576192" sldId="266"/>
            <ac:spMk id="129" creationId="{6113CB76-5DE9-45ED-BDCF-E41F4C059DD5}"/>
          </ac:spMkLst>
        </pc:spChg>
        <pc:grpChg chg="add del">
          <ac:chgData name="Mehrnoosh Hassaani" userId="54eed79b45cfdfb2" providerId="LiveId" clId="{3B2F2E82-BDCE-46B3-A40D-D19E929ED931}" dt="2023-01-06T01:17:53.688" v="209" actId="26606"/>
          <ac:grpSpMkLst>
            <pc:docMk/>
            <pc:sldMk cId="745576192" sldId="266"/>
            <ac:grpSpMk id="70" creationId="{F6AE25D8-8EF9-4A70-AE28-DD9B8A02AB60}"/>
          </ac:grpSpMkLst>
        </pc:grpChg>
        <pc:grpChg chg="add del">
          <ac:chgData name="Mehrnoosh Hassaani" userId="54eed79b45cfdfb2" providerId="LiveId" clId="{3B2F2E82-BDCE-46B3-A40D-D19E929ED931}" dt="2023-01-06T01:07:46.913" v="172" actId="26606"/>
          <ac:grpSpMkLst>
            <pc:docMk/>
            <pc:sldMk cId="745576192" sldId="266"/>
            <ac:grpSpMk id="78" creationId="{F6AE25D8-8EF9-4A70-AE28-DD9B8A02AB60}"/>
          </ac:grpSpMkLst>
        </pc:grpChg>
        <pc:grpChg chg="add del">
          <ac:chgData name="Mehrnoosh Hassaani" userId="54eed79b45cfdfb2" providerId="LiveId" clId="{3B2F2E82-BDCE-46B3-A40D-D19E929ED931}" dt="2023-01-06T01:16:05.156" v="192" actId="26606"/>
          <ac:grpSpMkLst>
            <pc:docMk/>
            <pc:sldMk cId="745576192" sldId="266"/>
            <ac:grpSpMk id="108" creationId="{E95273FD-3547-4F47-8B37-09F248D8CCB8}"/>
          </ac:grpSpMkLst>
        </pc:grpChg>
        <pc:grpChg chg="add del">
          <ac:chgData name="Mehrnoosh Hassaani" userId="54eed79b45cfdfb2" providerId="LiveId" clId="{3B2F2E82-BDCE-46B3-A40D-D19E929ED931}" dt="2023-01-06T01:17:47.398" v="206" actId="26606"/>
          <ac:grpSpMkLst>
            <pc:docMk/>
            <pc:sldMk cId="745576192" sldId="266"/>
            <ac:grpSpMk id="115" creationId="{E95273FD-3547-4F47-8B37-09F248D8CCB8}"/>
          </ac:grpSpMkLst>
        </pc:grpChg>
        <pc:grpChg chg="add del">
          <ac:chgData name="Mehrnoosh Hassaani" userId="54eed79b45cfdfb2" providerId="LiveId" clId="{3B2F2E82-BDCE-46B3-A40D-D19E929ED931}" dt="2023-01-06T01:17:13.476" v="202" actId="26606"/>
          <ac:grpSpMkLst>
            <pc:docMk/>
            <pc:sldMk cId="745576192" sldId="266"/>
            <ac:grpSpMk id="127" creationId="{E95273FD-3547-4F47-8B37-09F248D8CCB8}"/>
          </ac:grpSpMkLst>
        </pc:grpChg>
        <pc:grpChg chg="add del">
          <ac:chgData name="Mehrnoosh Hassaani" userId="54eed79b45cfdfb2" providerId="LiveId" clId="{3B2F2E82-BDCE-46B3-A40D-D19E929ED931}" dt="2023-01-06T01:17:43.967" v="204" actId="26606"/>
          <ac:grpSpMkLst>
            <pc:docMk/>
            <pc:sldMk cId="745576192" sldId="266"/>
            <ac:grpSpMk id="130" creationId="{F6AE25D8-8EF9-4A70-AE28-DD9B8A02AB60}"/>
          </ac:grpSpMkLst>
        </pc:grpChg>
        <pc:picChg chg="mod ord">
          <ac:chgData name="Mehrnoosh Hassaani" userId="54eed79b45cfdfb2" providerId="LiveId" clId="{3B2F2E82-BDCE-46B3-A40D-D19E929ED931}" dt="2023-01-06T01:17:53.688" v="209" actId="26606"/>
          <ac:picMkLst>
            <pc:docMk/>
            <pc:sldMk cId="745576192" sldId="266"/>
            <ac:picMk id="5" creationId="{F1AC6FFA-40BA-EB27-ED10-E5984692D9CA}"/>
          </ac:picMkLst>
        </pc:picChg>
        <pc:picChg chg="add del">
          <ac:chgData name="Mehrnoosh Hassaani" userId="54eed79b45cfdfb2" providerId="LiveId" clId="{3B2F2E82-BDCE-46B3-A40D-D19E929ED931}" dt="2023-01-06T01:31:13.929" v="313" actId="478"/>
          <ac:picMkLst>
            <pc:docMk/>
            <pc:sldMk cId="745576192" sldId="266"/>
            <ac:picMk id="7" creationId="{35ABFDA2-9456-D6EA-02C3-4AF14AC176B6}"/>
          </ac:picMkLst>
        </pc:picChg>
        <pc:picChg chg="mod ord">
          <ac:chgData name="Mehrnoosh Hassaani" userId="54eed79b45cfdfb2" providerId="LiveId" clId="{3B2F2E82-BDCE-46B3-A40D-D19E929ED931}" dt="2023-01-06T01:17:53.688" v="209" actId="26606"/>
          <ac:picMkLst>
            <pc:docMk/>
            <pc:sldMk cId="745576192" sldId="266"/>
            <ac:picMk id="23" creationId="{B38A25AE-7B44-4EC1-BC0C-CF0FFF036705}"/>
          </ac:picMkLst>
        </pc:picChg>
      </pc:sldChg>
      <pc:sldChg chg="add del setBg">
        <pc:chgData name="Mehrnoosh Hassaani" userId="54eed79b45cfdfb2" providerId="LiveId" clId="{3B2F2E82-BDCE-46B3-A40D-D19E929ED931}" dt="2023-01-06T00:57:40.196" v="3"/>
        <pc:sldMkLst>
          <pc:docMk/>
          <pc:sldMk cId="1443256280" sldId="267"/>
        </pc:sldMkLst>
      </pc:sldChg>
      <pc:sldChg chg="addSp delSp modSp add del mod setBg setFolMasterObjs addAnim delAnim setClrOvrMap">
        <pc:chgData name="Mehrnoosh Hassaani" userId="54eed79b45cfdfb2" providerId="LiveId" clId="{3B2F2E82-BDCE-46B3-A40D-D19E929ED931}" dt="2023-01-06T07:52:15.634" v="831" actId="2696"/>
        <pc:sldMkLst>
          <pc:docMk/>
          <pc:sldMk cId="2157174925" sldId="267"/>
        </pc:sldMkLst>
        <pc:spChg chg="mod ord">
          <ac:chgData name="Mehrnoosh Hassaani" userId="54eed79b45cfdfb2" providerId="LiveId" clId="{3B2F2E82-BDCE-46B3-A40D-D19E929ED931}" dt="2023-01-06T07:44:55.804" v="789" actId="1076"/>
          <ac:spMkLst>
            <pc:docMk/>
            <pc:sldMk cId="2157174925" sldId="267"/>
            <ac:spMk id="2" creationId="{7F97E326-D1F4-4032-960C-883280F8F723}"/>
          </ac:spMkLst>
        </pc:spChg>
        <pc:spChg chg="add del mod">
          <ac:chgData name="Mehrnoosh Hassaani" userId="54eed79b45cfdfb2" providerId="LiveId" clId="{3B2F2E82-BDCE-46B3-A40D-D19E929ED931}" dt="2023-01-06T00:57:49.964" v="6" actId="478"/>
          <ac:spMkLst>
            <pc:docMk/>
            <pc:sldMk cId="2157174925" sldId="267"/>
            <ac:spMk id="4" creationId="{7451D2C4-1672-67E6-F6E2-AE218CEDCD0A}"/>
          </ac:spMkLst>
        </pc:spChg>
        <pc:spChg chg="add del">
          <ac:chgData name="Mehrnoosh Hassaani" userId="54eed79b45cfdfb2" providerId="LiveId" clId="{3B2F2E82-BDCE-46B3-A40D-D19E929ED931}" dt="2023-01-06T01:01:29.551" v="122" actId="26606"/>
          <ac:spMkLst>
            <pc:docMk/>
            <pc:sldMk cId="2157174925" sldId="267"/>
            <ac:spMk id="16" creationId="{1F9A0C1C-8ABC-401B-8FE9-AC9327C4C587}"/>
          </ac:spMkLst>
        </pc:spChg>
        <pc:spChg chg="add del">
          <ac:chgData name="Mehrnoosh Hassaani" userId="54eed79b45cfdfb2" providerId="LiveId" clId="{3B2F2E82-BDCE-46B3-A40D-D19E929ED931}" dt="2023-01-06T01:01:29.551" v="122" actId="26606"/>
          <ac:spMkLst>
            <pc:docMk/>
            <pc:sldMk cId="2157174925" sldId="267"/>
            <ac:spMk id="18" creationId="{BA5783C3-2F96-40A7-A24F-30CB07AA3928}"/>
          </ac:spMkLst>
        </pc:spChg>
        <pc:spChg chg="add del">
          <ac:chgData name="Mehrnoosh Hassaani" userId="54eed79b45cfdfb2" providerId="LiveId" clId="{3B2F2E82-BDCE-46B3-A40D-D19E929ED931}" dt="2023-01-06T01:01:29.551" v="122" actId="26606"/>
          <ac:spMkLst>
            <pc:docMk/>
            <pc:sldMk cId="2157174925" sldId="267"/>
            <ac:spMk id="20" creationId="{A9D08DBA-0326-4C4E-ACFB-576F3ABDD2D0}"/>
          </ac:spMkLst>
        </pc:spChg>
        <pc:spChg chg="add del">
          <ac:chgData name="Mehrnoosh Hassaani" userId="54eed79b45cfdfb2" providerId="LiveId" clId="{3B2F2E82-BDCE-46B3-A40D-D19E929ED931}" dt="2023-01-06T01:01:30.314" v="124" actId="26606"/>
          <ac:spMkLst>
            <pc:docMk/>
            <pc:sldMk cId="2157174925" sldId="267"/>
            <ac:spMk id="23" creationId="{CB73C468-D875-4A8E-A540-E43BF8232DD4}"/>
          </ac:spMkLst>
        </pc:spChg>
        <pc:spChg chg="add del">
          <ac:chgData name="Mehrnoosh Hassaani" userId="54eed79b45cfdfb2" providerId="LiveId" clId="{3B2F2E82-BDCE-46B3-A40D-D19E929ED931}" dt="2023-01-06T01:01:30.314" v="124" actId="26606"/>
          <ac:spMkLst>
            <pc:docMk/>
            <pc:sldMk cId="2157174925" sldId="267"/>
            <ac:spMk id="24" creationId="{B4734F2F-19FC-4D35-9BDE-5CEAD57D9B55}"/>
          </ac:spMkLst>
        </pc:spChg>
        <pc:spChg chg="add del">
          <ac:chgData name="Mehrnoosh Hassaani" userId="54eed79b45cfdfb2" providerId="LiveId" clId="{3B2F2E82-BDCE-46B3-A40D-D19E929ED931}" dt="2023-01-06T01:01:30.314" v="124" actId="26606"/>
          <ac:spMkLst>
            <pc:docMk/>
            <pc:sldMk cId="2157174925" sldId="267"/>
            <ac:spMk id="25" creationId="{D97A8A26-FD96-4968-A34A-727382AC7E46}"/>
          </ac:spMkLst>
        </pc:spChg>
        <pc:spChg chg="add del">
          <ac:chgData name="Mehrnoosh Hassaani" userId="54eed79b45cfdfb2" providerId="LiveId" clId="{3B2F2E82-BDCE-46B3-A40D-D19E929ED931}" dt="2023-01-06T01:01:34.871" v="126" actId="26606"/>
          <ac:spMkLst>
            <pc:docMk/>
            <pc:sldMk cId="2157174925" sldId="267"/>
            <ac:spMk id="28" creationId="{0CDA5809-5664-4520-ADC8-6959936A11B1}"/>
          </ac:spMkLst>
        </pc:spChg>
        <pc:spChg chg="add del">
          <ac:chgData name="Mehrnoosh Hassaani" userId="54eed79b45cfdfb2" providerId="LiveId" clId="{3B2F2E82-BDCE-46B3-A40D-D19E929ED931}" dt="2023-01-06T01:01:34.871" v="126" actId="26606"/>
          <ac:spMkLst>
            <pc:docMk/>
            <pc:sldMk cId="2157174925" sldId="267"/>
            <ac:spMk id="29" creationId="{D4C54414-6E76-4C63-9BDF-ED19F3B331E7}"/>
          </ac:spMkLst>
        </pc:spChg>
        <pc:spChg chg="add del">
          <ac:chgData name="Mehrnoosh Hassaani" userId="54eed79b45cfdfb2" providerId="LiveId" clId="{3B2F2E82-BDCE-46B3-A40D-D19E929ED931}" dt="2023-01-06T01:01:36.361" v="129" actId="26606"/>
          <ac:spMkLst>
            <pc:docMk/>
            <pc:sldMk cId="2157174925" sldId="267"/>
            <ac:spMk id="32" creationId="{7C04FA5E-9397-403D-8733-45505DDB1488}"/>
          </ac:spMkLst>
        </pc:spChg>
        <pc:spChg chg="add del">
          <ac:chgData name="Mehrnoosh Hassaani" userId="54eed79b45cfdfb2" providerId="LiveId" clId="{3B2F2E82-BDCE-46B3-A40D-D19E929ED931}" dt="2023-01-06T01:01:36.361" v="129" actId="26606"/>
          <ac:spMkLst>
            <pc:docMk/>
            <pc:sldMk cId="2157174925" sldId="267"/>
            <ac:spMk id="33" creationId="{09E1F823-C239-4ACC-923A-5C958E00E207}"/>
          </ac:spMkLst>
        </pc:spChg>
        <pc:spChg chg="add del">
          <ac:chgData name="Mehrnoosh Hassaani" userId="54eed79b45cfdfb2" providerId="LiveId" clId="{3B2F2E82-BDCE-46B3-A40D-D19E929ED931}" dt="2023-01-06T01:01:36.361" v="129" actId="26606"/>
          <ac:spMkLst>
            <pc:docMk/>
            <pc:sldMk cId="2157174925" sldId="267"/>
            <ac:spMk id="34" creationId="{0817DDF7-06E9-4C7C-84DF-2240A653602C}"/>
          </ac:spMkLst>
        </pc:spChg>
        <pc:spChg chg="add del">
          <ac:chgData name="Mehrnoosh Hassaani" userId="54eed79b45cfdfb2" providerId="LiveId" clId="{3B2F2E82-BDCE-46B3-A40D-D19E929ED931}" dt="2023-01-06T01:01:45.205" v="134" actId="26606"/>
          <ac:spMkLst>
            <pc:docMk/>
            <pc:sldMk cId="2157174925" sldId="267"/>
            <ac:spMk id="39" creationId="{2D170B9C-85A5-4673-981C-DDDBAC51F745}"/>
          </ac:spMkLst>
        </pc:spChg>
        <pc:spChg chg="add del">
          <ac:chgData name="Mehrnoosh Hassaani" userId="54eed79b45cfdfb2" providerId="LiveId" clId="{3B2F2E82-BDCE-46B3-A40D-D19E929ED931}" dt="2023-01-06T01:01:45.205" v="134" actId="26606"/>
          <ac:spMkLst>
            <pc:docMk/>
            <pc:sldMk cId="2157174925" sldId="267"/>
            <ac:spMk id="40" creationId="{1C82216A-4221-434A-B11C-7E13B4A1FC25}"/>
          </ac:spMkLst>
        </pc:spChg>
        <pc:grpChg chg="add del">
          <ac:chgData name="Mehrnoosh Hassaani" userId="54eed79b45cfdfb2" providerId="LiveId" clId="{3B2F2E82-BDCE-46B3-A40D-D19E929ED931}" dt="2023-01-06T01:01:29.551" v="122" actId="26606"/>
          <ac:grpSpMkLst>
            <pc:docMk/>
            <pc:sldMk cId="2157174925" sldId="267"/>
            <ac:grpSpMk id="12" creationId="{449BC34D-9C23-4D6D-8213-1F471AF85B3F}"/>
          </ac:grpSpMkLst>
        </pc:grpChg>
        <pc:grpChg chg="add del">
          <ac:chgData name="Mehrnoosh Hassaani" userId="54eed79b45cfdfb2" providerId="LiveId" clId="{3B2F2E82-BDCE-46B3-A40D-D19E929ED931}" dt="2023-01-06T01:01:30.314" v="124" actId="26606"/>
          <ac:grpSpMkLst>
            <pc:docMk/>
            <pc:sldMk cId="2157174925" sldId="267"/>
            <ac:grpSpMk id="22" creationId="{449BC34D-9C23-4D6D-8213-1F471AF85B3F}"/>
          </ac:grpSpMkLst>
        </pc:grpChg>
        <pc:grpChg chg="add del">
          <ac:chgData name="Mehrnoosh Hassaani" userId="54eed79b45cfdfb2" providerId="LiveId" clId="{3B2F2E82-BDCE-46B3-A40D-D19E929ED931}" dt="2023-01-06T01:01:34.871" v="126" actId="26606"/>
          <ac:grpSpMkLst>
            <pc:docMk/>
            <pc:sldMk cId="2157174925" sldId="267"/>
            <ac:grpSpMk id="27" creationId="{449BC34D-9C23-4D6D-8213-1F471AF85B3F}"/>
          </ac:grpSpMkLst>
        </pc:grpChg>
        <pc:grpChg chg="add del">
          <ac:chgData name="Mehrnoosh Hassaani" userId="54eed79b45cfdfb2" providerId="LiveId" clId="{3B2F2E82-BDCE-46B3-A40D-D19E929ED931}" dt="2023-01-06T01:01:36.361" v="129" actId="26606"/>
          <ac:grpSpMkLst>
            <pc:docMk/>
            <pc:sldMk cId="2157174925" sldId="267"/>
            <ac:grpSpMk id="31" creationId="{9D9D6BF1-DFF2-4526-9D13-BF339D8C4163}"/>
          </ac:grpSpMkLst>
        </pc:grpChg>
        <pc:grpChg chg="add del">
          <ac:chgData name="Mehrnoosh Hassaani" userId="54eed79b45cfdfb2" providerId="LiveId" clId="{3B2F2E82-BDCE-46B3-A40D-D19E929ED931}" dt="2023-01-06T01:01:38.975" v="131" actId="26606"/>
          <ac:grpSpMkLst>
            <pc:docMk/>
            <pc:sldMk cId="2157174925" sldId="267"/>
            <ac:grpSpMk id="36" creationId="{449BC34D-9C23-4D6D-8213-1F471AF85B3F}"/>
          </ac:grpSpMkLst>
        </pc:grpChg>
        <pc:grpChg chg="add del">
          <ac:chgData name="Mehrnoosh Hassaani" userId="54eed79b45cfdfb2" providerId="LiveId" clId="{3B2F2E82-BDCE-46B3-A40D-D19E929ED931}" dt="2023-01-06T01:01:45.205" v="134" actId="26606"/>
          <ac:grpSpMkLst>
            <pc:docMk/>
            <pc:sldMk cId="2157174925" sldId="267"/>
            <ac:grpSpMk id="38" creationId="{9D9D6BF1-DFF2-4526-9D13-BF339D8C4163}"/>
          </ac:grpSpMkLst>
        </pc:grpChg>
        <pc:grpChg chg="add del">
          <ac:chgData name="Mehrnoosh Hassaani" userId="54eed79b45cfdfb2" providerId="LiveId" clId="{3B2F2E82-BDCE-46B3-A40D-D19E929ED931}" dt="2023-01-06T01:02:55.371" v="152" actId="26606"/>
          <ac:grpSpMkLst>
            <pc:docMk/>
            <pc:sldMk cId="2157174925" sldId="267"/>
            <ac:grpSpMk id="42" creationId="{9D9D6BF1-DFF2-4526-9D13-BF339D8C4163}"/>
          </ac:grpSpMkLst>
        </pc:grpChg>
        <pc:graphicFrameChg chg="del">
          <ac:chgData name="Mehrnoosh Hassaani" userId="54eed79b45cfdfb2" providerId="LiveId" clId="{3B2F2E82-BDCE-46B3-A40D-D19E929ED931}" dt="2023-01-06T00:57:48.291" v="5" actId="478"/>
          <ac:graphicFrameMkLst>
            <pc:docMk/>
            <pc:sldMk cId="2157174925" sldId="267"/>
            <ac:graphicFrameMk id="5" creationId="{E04C5C5B-F932-40FC-AD54-EE8AB0C58221}"/>
          </ac:graphicFrameMkLst>
        </pc:graphicFrameChg>
        <pc:picChg chg="add del mod">
          <ac:chgData name="Mehrnoosh Hassaani" userId="54eed79b45cfdfb2" providerId="LiveId" clId="{3B2F2E82-BDCE-46B3-A40D-D19E929ED931}" dt="2023-01-06T07:42:25.108" v="742" actId="478"/>
          <ac:picMkLst>
            <pc:docMk/>
            <pc:sldMk cId="2157174925" sldId="267"/>
            <ac:picMk id="7" creationId="{BD66BCAE-4A0D-79A6-3783-FE627FD01C43}"/>
          </ac:picMkLst>
        </pc:picChg>
        <pc:picChg chg="add del mod">
          <ac:chgData name="Mehrnoosh Hassaani" userId="54eed79b45cfdfb2" providerId="LiveId" clId="{3B2F2E82-BDCE-46B3-A40D-D19E929ED931}" dt="2023-01-06T01:17:56.354" v="212" actId="931"/>
          <ac:picMkLst>
            <pc:docMk/>
            <pc:sldMk cId="2157174925" sldId="267"/>
            <ac:picMk id="9" creationId="{FFEDCC37-3FEB-4573-B599-304D3BEF809B}"/>
          </ac:picMkLst>
        </pc:picChg>
      </pc:sldChg>
      <pc:sldChg chg="new del">
        <pc:chgData name="Mehrnoosh Hassaani" userId="54eed79b45cfdfb2" providerId="LiveId" clId="{3B2F2E82-BDCE-46B3-A40D-D19E929ED931}" dt="2023-01-06T00:57:29.925" v="1" actId="47"/>
        <pc:sldMkLst>
          <pc:docMk/>
          <pc:sldMk cId="2295127656" sldId="267"/>
        </pc:sldMkLst>
      </pc:sldChg>
      <pc:sldChg chg="addSp delSp modSp mod ord setBg delDesignElem chgLayout">
        <pc:chgData name="Mehrnoosh Hassaani" userId="54eed79b45cfdfb2" providerId="LiveId" clId="{3B2F2E82-BDCE-46B3-A40D-D19E929ED931}" dt="2023-01-06T08:10:11.959" v="1690" actId="1076"/>
        <pc:sldMkLst>
          <pc:docMk/>
          <pc:sldMk cId="3531942563" sldId="268"/>
        </pc:sldMkLst>
        <pc:spChg chg="mod ord">
          <ac:chgData name="Mehrnoosh Hassaani" userId="54eed79b45cfdfb2" providerId="LiveId" clId="{3B2F2E82-BDCE-46B3-A40D-D19E929ED931}" dt="2023-01-06T07:46:29.424" v="793" actId="26606"/>
          <ac:spMkLst>
            <pc:docMk/>
            <pc:sldMk cId="3531942563" sldId="268"/>
            <ac:spMk id="2" creationId="{E9347C47-EF1D-4B02-906B-219155AD8D0F}"/>
          </ac:spMkLst>
        </pc:spChg>
        <pc:spChg chg="mod ord">
          <ac:chgData name="Mehrnoosh Hassaani" userId="54eed79b45cfdfb2" providerId="LiveId" clId="{3B2F2E82-BDCE-46B3-A40D-D19E929ED931}" dt="2023-01-06T07:46:29.424" v="793" actId="26606"/>
          <ac:spMkLst>
            <pc:docMk/>
            <pc:sldMk cId="3531942563" sldId="268"/>
            <ac:spMk id="3" creationId="{36A0527F-C5FD-4E9B-9F21-5D1FBA31314B}"/>
          </ac:spMkLst>
        </pc:spChg>
        <pc:spChg chg="add del">
          <ac:chgData name="Mehrnoosh Hassaani" userId="54eed79b45cfdfb2" providerId="LiveId" clId="{3B2F2E82-BDCE-46B3-A40D-D19E929ED931}" dt="2023-01-06T07:46:29.424" v="793" actId="26606"/>
          <ac:spMkLst>
            <pc:docMk/>
            <pc:sldMk cId="3531942563" sldId="268"/>
            <ac:spMk id="129" creationId="{6113CB76-5DE9-45ED-BDCF-E41F4C059DD5}"/>
          </ac:spMkLst>
        </pc:spChg>
        <pc:spChg chg="add del">
          <ac:chgData name="Mehrnoosh Hassaani" userId="54eed79b45cfdfb2" providerId="LiveId" clId="{3B2F2E82-BDCE-46B3-A40D-D19E929ED931}" dt="2023-01-06T01:57:00.845" v="416" actId="26606"/>
          <ac:spMkLst>
            <pc:docMk/>
            <pc:sldMk cId="3531942563" sldId="268"/>
            <ac:spMk id="132" creationId="{6113CB76-5DE9-45ED-BDCF-E41F4C059DD5}"/>
          </ac:spMkLst>
        </pc:spChg>
        <pc:spChg chg="add del">
          <ac:chgData name="Mehrnoosh Hassaani" userId="54eed79b45cfdfb2" providerId="LiveId" clId="{3B2F2E82-BDCE-46B3-A40D-D19E929ED931}" dt="2023-01-06T07:46:29.424" v="793" actId="26606"/>
          <ac:spMkLst>
            <pc:docMk/>
            <pc:sldMk cId="3531942563" sldId="268"/>
            <ac:spMk id="134" creationId="{6104E08B-FB60-4434-B4E7-0A7C457D728C}"/>
          </ac:spMkLst>
        </pc:spChg>
        <pc:spChg chg="add del">
          <ac:chgData name="Mehrnoosh Hassaani" userId="54eed79b45cfdfb2" providerId="LiveId" clId="{3B2F2E82-BDCE-46B3-A40D-D19E929ED931}" dt="2023-01-06T01:40:41.758" v="359" actId="26606"/>
          <ac:spMkLst>
            <pc:docMk/>
            <pc:sldMk cId="3531942563" sldId="268"/>
            <ac:spMk id="135" creationId="{7BB74091-09FE-44AF-8325-7FE6E175F727}"/>
          </ac:spMkLst>
        </pc:spChg>
        <pc:spChg chg="add del">
          <ac:chgData name="Mehrnoosh Hassaani" userId="54eed79b45cfdfb2" providerId="LiveId" clId="{3B2F2E82-BDCE-46B3-A40D-D19E929ED931}" dt="2023-01-06T07:46:29.424" v="793" actId="26606"/>
          <ac:spMkLst>
            <pc:docMk/>
            <pc:sldMk cId="3531942563" sldId="268"/>
            <ac:spMk id="136" creationId="{C374E83A-C52E-4001-A061-8E9BFBF3BEA7}"/>
          </ac:spMkLst>
        </pc:spChg>
        <pc:spChg chg="add del">
          <ac:chgData name="Mehrnoosh Hassaani" userId="54eed79b45cfdfb2" providerId="LiveId" clId="{3B2F2E82-BDCE-46B3-A40D-D19E929ED931}" dt="2023-01-06T01:40:41.758" v="359" actId="26606"/>
          <ac:spMkLst>
            <pc:docMk/>
            <pc:sldMk cId="3531942563" sldId="268"/>
            <ac:spMk id="137" creationId="{0F30CCEB-94C4-4F72-BA5A-9CEA853022DA}"/>
          </ac:spMkLst>
        </pc:spChg>
        <pc:spChg chg="add del">
          <ac:chgData name="Mehrnoosh Hassaani" userId="54eed79b45cfdfb2" providerId="LiveId" clId="{3B2F2E82-BDCE-46B3-A40D-D19E929ED931}" dt="2023-01-06T01:40:41.758" v="359" actId="26606"/>
          <ac:spMkLst>
            <pc:docMk/>
            <pc:sldMk cId="3531942563" sldId="268"/>
            <ac:spMk id="139" creationId="{0DE1A94F-CC8B-4954-97A7-ADD4F300D647}"/>
          </ac:spMkLst>
        </pc:spChg>
        <pc:spChg chg="add del">
          <ac:chgData name="Mehrnoosh Hassaani" userId="54eed79b45cfdfb2" providerId="LiveId" clId="{3B2F2E82-BDCE-46B3-A40D-D19E929ED931}" dt="2023-01-06T01:58:04.829" v="418" actId="26606"/>
          <ac:spMkLst>
            <pc:docMk/>
            <pc:sldMk cId="3531942563" sldId="268"/>
            <ac:spMk id="140" creationId="{6D8ADC4A-AAC4-41CB-9BE8-376ED0A17785}"/>
          </ac:spMkLst>
        </pc:spChg>
        <pc:spChg chg="add del">
          <ac:chgData name="Mehrnoosh Hassaani" userId="54eed79b45cfdfb2" providerId="LiveId" clId="{3B2F2E82-BDCE-46B3-A40D-D19E929ED931}" dt="2023-01-06T01:58:11.267" v="420" actId="26606"/>
          <ac:spMkLst>
            <pc:docMk/>
            <pc:sldMk cId="3531942563" sldId="268"/>
            <ac:spMk id="144" creationId="{78511CAE-6AAD-4026-90B0-6917258C1C7E}"/>
          </ac:spMkLst>
        </pc:spChg>
        <pc:spChg chg="add del">
          <ac:chgData name="Mehrnoosh Hassaani" userId="54eed79b45cfdfb2" providerId="LiveId" clId="{3B2F2E82-BDCE-46B3-A40D-D19E929ED931}" dt="2023-01-06T01:58:11.267" v="420" actId="26606"/>
          <ac:spMkLst>
            <pc:docMk/>
            <pc:sldMk cId="3531942563" sldId="268"/>
            <ac:spMk id="145" creationId="{7388763A-4025-4433-A72C-457FC3763E58}"/>
          </ac:spMkLst>
        </pc:spChg>
        <pc:spChg chg="add del">
          <ac:chgData name="Mehrnoosh Hassaani" userId="54eed79b45cfdfb2" providerId="LiveId" clId="{3B2F2E82-BDCE-46B3-A40D-D19E929ED931}" dt="2023-01-06T01:58:11.267" v="420" actId="26606"/>
          <ac:spMkLst>
            <pc:docMk/>
            <pc:sldMk cId="3531942563" sldId="268"/>
            <ac:spMk id="146" creationId="{8A2DFE20-1EAE-45A9-AD16-D4DBD0ABBBC7}"/>
          </ac:spMkLst>
        </pc:spChg>
        <pc:grpChg chg="add del">
          <ac:chgData name="Mehrnoosh Hassaani" userId="54eed79b45cfdfb2" providerId="LiveId" clId="{3B2F2E82-BDCE-46B3-A40D-D19E929ED931}" dt="2023-01-06T07:46:29.424" v="793" actId="26606"/>
          <ac:grpSpMkLst>
            <pc:docMk/>
            <pc:sldMk cId="3531942563" sldId="268"/>
            <ac:grpSpMk id="130" creationId="{F6AE25D8-8EF9-4A70-AE28-DD9B8A02AB60}"/>
          </ac:grpSpMkLst>
        </pc:grpChg>
        <pc:grpChg chg="add del">
          <ac:chgData name="Mehrnoosh Hassaani" userId="54eed79b45cfdfb2" providerId="LiveId" clId="{3B2F2E82-BDCE-46B3-A40D-D19E929ED931}" dt="2023-01-06T01:57:00.845" v="416" actId="26606"/>
          <ac:grpSpMkLst>
            <pc:docMk/>
            <pc:sldMk cId="3531942563" sldId="268"/>
            <ac:grpSpMk id="133" creationId="{F6AE25D8-8EF9-4A70-AE28-DD9B8A02AB60}"/>
          </ac:grpSpMkLst>
        </pc:grpChg>
        <pc:grpChg chg="add del">
          <ac:chgData name="Mehrnoosh Hassaani" userId="54eed79b45cfdfb2" providerId="LiveId" clId="{3B2F2E82-BDCE-46B3-A40D-D19E929ED931}" dt="2023-01-06T01:58:04.829" v="418" actId="26606"/>
          <ac:grpSpMkLst>
            <pc:docMk/>
            <pc:sldMk cId="3531942563" sldId="268"/>
            <ac:grpSpMk id="141" creationId="{E95273FD-3547-4F47-8B37-09F248D8CCB8}"/>
          </ac:grpSpMkLst>
        </pc:grpChg>
        <pc:picChg chg="mod ord">
          <ac:chgData name="Mehrnoosh Hassaani" userId="54eed79b45cfdfb2" providerId="LiveId" clId="{3B2F2E82-BDCE-46B3-A40D-D19E929ED931}" dt="2023-01-06T08:10:11.959" v="1690" actId="1076"/>
          <ac:picMkLst>
            <pc:docMk/>
            <pc:sldMk cId="3531942563" sldId="268"/>
            <ac:picMk id="5" creationId="{F1AC6FFA-40BA-EB27-ED10-E5984692D9CA}"/>
          </ac:picMkLst>
        </pc:picChg>
        <pc:picChg chg="mod">
          <ac:chgData name="Mehrnoosh Hassaani" userId="54eed79b45cfdfb2" providerId="LiveId" clId="{3B2F2E82-BDCE-46B3-A40D-D19E929ED931}" dt="2023-01-06T08:10:04.377" v="1688" actId="1076"/>
          <ac:picMkLst>
            <pc:docMk/>
            <pc:sldMk cId="3531942563" sldId="268"/>
            <ac:picMk id="23" creationId="{B38A25AE-7B44-4EC1-BC0C-CF0FFF036705}"/>
          </ac:picMkLst>
        </pc:picChg>
      </pc:sldChg>
      <pc:sldChg chg="addSp delSp modSp add del mod setBg setClrOvrMap">
        <pc:chgData name="Mehrnoosh Hassaani" userId="54eed79b45cfdfb2" providerId="LiveId" clId="{3B2F2E82-BDCE-46B3-A40D-D19E929ED931}" dt="2023-01-06T07:52:12.460" v="830" actId="2696"/>
        <pc:sldMkLst>
          <pc:docMk/>
          <pc:sldMk cId="212599390" sldId="269"/>
        </pc:sldMkLst>
        <pc:spChg chg="mod">
          <ac:chgData name="Mehrnoosh Hassaani" userId="54eed79b45cfdfb2" providerId="LiveId" clId="{3B2F2E82-BDCE-46B3-A40D-D19E929ED931}" dt="2023-01-06T07:47:42.180" v="797" actId="21"/>
          <ac:spMkLst>
            <pc:docMk/>
            <pc:sldMk cId="212599390" sldId="269"/>
            <ac:spMk id="2" creationId="{7F97E326-D1F4-4032-960C-883280F8F723}"/>
          </ac:spMkLst>
        </pc:spChg>
        <pc:spChg chg="add del">
          <ac:chgData name="Mehrnoosh Hassaani" userId="54eed79b45cfdfb2" providerId="LiveId" clId="{3B2F2E82-BDCE-46B3-A40D-D19E929ED931}" dt="2023-01-06T06:11:33.342" v="704" actId="26606"/>
          <ac:spMkLst>
            <pc:docMk/>
            <pc:sldMk cId="212599390" sldId="269"/>
            <ac:spMk id="7" creationId="{1E1665A6-74DB-4F44-A6EF-F01205E8718B}"/>
          </ac:spMkLst>
        </pc:spChg>
        <pc:spChg chg="add del">
          <ac:chgData name="Mehrnoosh Hassaani" userId="54eed79b45cfdfb2" providerId="LiveId" clId="{3B2F2E82-BDCE-46B3-A40D-D19E929ED931}" dt="2023-01-06T06:11:38.382" v="708" actId="26606"/>
          <ac:spMkLst>
            <pc:docMk/>
            <pc:sldMk cId="212599390" sldId="269"/>
            <ac:spMk id="8" creationId="{30BC9609-A8AF-411F-A9E0-C3B93C8945CA}"/>
          </ac:spMkLst>
        </pc:spChg>
        <pc:spChg chg="add del">
          <ac:chgData name="Mehrnoosh Hassaani" userId="54eed79b45cfdfb2" providerId="LiveId" clId="{3B2F2E82-BDCE-46B3-A40D-D19E929ED931}" dt="2023-01-06T06:12:10.584" v="714" actId="26606"/>
          <ac:spMkLst>
            <pc:docMk/>
            <pc:sldMk cId="212599390" sldId="269"/>
            <ac:spMk id="9" creationId="{59DB74EB-2A7D-443D-B969-8BF48F993159}"/>
          </ac:spMkLst>
        </pc:spChg>
        <pc:spChg chg="add del">
          <ac:chgData name="Mehrnoosh Hassaani" userId="54eed79b45cfdfb2" providerId="LiveId" clId="{3B2F2E82-BDCE-46B3-A40D-D19E929ED931}" dt="2023-01-06T06:11:30.905" v="700" actId="26606"/>
          <ac:spMkLst>
            <pc:docMk/>
            <pc:sldMk cId="212599390" sldId="269"/>
            <ac:spMk id="10" creationId="{62DAC179-C790-4427-B1A0-AF7E55B8E6FA}"/>
          </ac:spMkLst>
        </pc:spChg>
        <pc:spChg chg="add del">
          <ac:chgData name="Mehrnoosh Hassaani" userId="54eed79b45cfdfb2" providerId="LiveId" clId="{3B2F2E82-BDCE-46B3-A40D-D19E929ED931}" dt="2023-01-06T06:12:10.584" v="714" actId="26606"/>
          <ac:spMkLst>
            <pc:docMk/>
            <pc:sldMk cId="212599390" sldId="269"/>
            <ac:spMk id="11" creationId="{19036E77-5F7B-494E-A117-FEA947B357EE}"/>
          </ac:spMkLst>
        </pc:spChg>
        <pc:spChg chg="add del">
          <ac:chgData name="Mehrnoosh Hassaani" userId="54eed79b45cfdfb2" providerId="LiveId" clId="{3B2F2E82-BDCE-46B3-A40D-D19E929ED931}" dt="2023-01-06T06:11:30.905" v="700" actId="26606"/>
          <ac:spMkLst>
            <pc:docMk/>
            <pc:sldMk cId="212599390" sldId="269"/>
            <ac:spMk id="12" creationId="{EA392D87-3787-45D6-976E-B85674C09048}"/>
          </ac:spMkLst>
        </pc:spChg>
        <pc:spChg chg="add del">
          <ac:chgData name="Mehrnoosh Hassaani" userId="54eed79b45cfdfb2" providerId="LiveId" clId="{3B2F2E82-BDCE-46B3-A40D-D19E929ED931}" dt="2023-01-06T06:12:15.735" v="716" actId="26606"/>
          <ac:spMkLst>
            <pc:docMk/>
            <pc:sldMk cId="212599390" sldId="269"/>
            <ac:spMk id="13" creationId="{843FBEE9-5F5A-4EFB-898C-5D1770B31C5D}"/>
          </ac:spMkLst>
        </pc:spChg>
        <pc:spChg chg="add del">
          <ac:chgData name="Mehrnoosh Hassaani" userId="54eed79b45cfdfb2" providerId="LiveId" clId="{3B2F2E82-BDCE-46B3-A40D-D19E929ED931}" dt="2023-01-06T06:11:30.905" v="700" actId="26606"/>
          <ac:spMkLst>
            <pc:docMk/>
            <pc:sldMk cId="212599390" sldId="269"/>
            <ac:spMk id="14" creationId="{DEFE8E04-DEE3-49FD-89A2-285FAD1CB6E0}"/>
          </ac:spMkLst>
        </pc:spChg>
        <pc:graphicFrameChg chg="mod modGraphic">
          <ac:chgData name="Mehrnoosh Hassaani" userId="54eed79b45cfdfb2" providerId="LiveId" clId="{3B2F2E82-BDCE-46B3-A40D-D19E929ED931}" dt="2023-01-06T06:17:29.467" v="736" actId="1076"/>
          <ac:graphicFrameMkLst>
            <pc:docMk/>
            <pc:sldMk cId="212599390" sldId="269"/>
            <ac:graphicFrameMk id="5" creationId="{E04C5C5B-F932-40FC-AD54-EE8AB0C58221}"/>
          </ac:graphicFrameMkLst>
        </pc:graphicFrameChg>
      </pc:sldChg>
      <pc:sldChg chg="addSp delSp modSp new del mod setBg setClrOvrMap">
        <pc:chgData name="Mehrnoosh Hassaani" userId="54eed79b45cfdfb2" providerId="LiveId" clId="{3B2F2E82-BDCE-46B3-A40D-D19E929ED931}" dt="2023-01-06T01:52:38.354" v="411" actId="2696"/>
        <pc:sldMkLst>
          <pc:docMk/>
          <pc:sldMk cId="2904245161" sldId="269"/>
        </pc:sldMkLst>
        <pc:spChg chg="add del mod">
          <ac:chgData name="Mehrnoosh Hassaani" userId="54eed79b45cfdfb2" providerId="LiveId" clId="{3B2F2E82-BDCE-46B3-A40D-D19E929ED931}" dt="2023-01-06T01:30:01.803" v="292" actId="26606"/>
          <ac:spMkLst>
            <pc:docMk/>
            <pc:sldMk cId="2904245161" sldId="269"/>
            <ac:spMk id="2" creationId="{272918E5-2A96-7CC8-085A-45A5276A72BB}"/>
          </ac:spMkLst>
        </pc:spChg>
        <pc:spChg chg="del">
          <ac:chgData name="Mehrnoosh Hassaani" userId="54eed79b45cfdfb2" providerId="LiveId" clId="{3B2F2E82-BDCE-46B3-A40D-D19E929ED931}" dt="2023-01-06T01:29:45.955" v="276" actId="931"/>
          <ac:spMkLst>
            <pc:docMk/>
            <pc:sldMk cId="2904245161" sldId="269"/>
            <ac:spMk id="3" creationId="{3A7BC2D3-8521-77EC-0823-EA040E29FBD7}"/>
          </ac:spMkLst>
        </pc:spChg>
        <pc:spChg chg="add del">
          <ac:chgData name="Mehrnoosh Hassaani" userId="54eed79b45cfdfb2" providerId="LiveId" clId="{3B2F2E82-BDCE-46B3-A40D-D19E929ED931}" dt="2023-01-06T01:29:56.115" v="281" actId="26606"/>
          <ac:spMkLst>
            <pc:docMk/>
            <pc:sldMk cId="2904245161" sldId="269"/>
            <ac:spMk id="9" creationId="{6E4836D6-1218-E50D-4426-C2C9A4F36D2B}"/>
          </ac:spMkLst>
        </pc:spChg>
        <pc:spChg chg="add del">
          <ac:chgData name="Mehrnoosh Hassaani" userId="54eed79b45cfdfb2" providerId="LiveId" clId="{3B2F2E82-BDCE-46B3-A40D-D19E929ED931}" dt="2023-01-06T01:29:56.115" v="281" actId="26606"/>
          <ac:spMkLst>
            <pc:docMk/>
            <pc:sldMk cId="2904245161" sldId="269"/>
            <ac:spMk id="12" creationId="{A67E2D8A-19BE-48A0-889C-CCAC02348C99}"/>
          </ac:spMkLst>
        </pc:spChg>
        <pc:spChg chg="add del">
          <ac:chgData name="Mehrnoosh Hassaani" userId="54eed79b45cfdfb2" providerId="LiveId" clId="{3B2F2E82-BDCE-46B3-A40D-D19E929ED931}" dt="2023-01-06T01:29:57.030" v="283" actId="26606"/>
          <ac:spMkLst>
            <pc:docMk/>
            <pc:sldMk cId="2904245161" sldId="269"/>
            <ac:spMk id="14" creationId="{BE0891F2-42B4-30C5-40BC-1152D7AF5628}"/>
          </ac:spMkLst>
        </pc:spChg>
        <pc:spChg chg="add del">
          <ac:chgData name="Mehrnoosh Hassaani" userId="54eed79b45cfdfb2" providerId="LiveId" clId="{3B2F2E82-BDCE-46B3-A40D-D19E929ED931}" dt="2023-01-06T01:29:57.704" v="285" actId="26606"/>
          <ac:spMkLst>
            <pc:docMk/>
            <pc:sldMk cId="2904245161" sldId="269"/>
            <ac:spMk id="16" creationId="{BA5783C3-2F96-40A7-A24F-30CB07AA3928}"/>
          </ac:spMkLst>
        </pc:spChg>
        <pc:spChg chg="add del">
          <ac:chgData name="Mehrnoosh Hassaani" userId="54eed79b45cfdfb2" providerId="LiveId" clId="{3B2F2E82-BDCE-46B3-A40D-D19E929ED931}" dt="2023-01-06T01:29:57.704" v="285" actId="26606"/>
          <ac:spMkLst>
            <pc:docMk/>
            <pc:sldMk cId="2904245161" sldId="269"/>
            <ac:spMk id="18" creationId="{A9D08DBA-0326-4C4E-ACFB-576F3ABDD2D0}"/>
          </ac:spMkLst>
        </pc:spChg>
        <pc:spChg chg="add del">
          <ac:chgData name="Mehrnoosh Hassaani" userId="54eed79b45cfdfb2" providerId="LiveId" clId="{3B2F2E82-BDCE-46B3-A40D-D19E929ED931}" dt="2023-01-06T01:29:57.704" v="285" actId="26606"/>
          <ac:spMkLst>
            <pc:docMk/>
            <pc:sldMk cId="2904245161" sldId="269"/>
            <ac:spMk id="19" creationId="{1F9A0C1C-8ABC-401B-8FE9-AC9327C4C587}"/>
          </ac:spMkLst>
        </pc:spChg>
        <pc:spChg chg="add del">
          <ac:chgData name="Mehrnoosh Hassaani" userId="54eed79b45cfdfb2" providerId="LiveId" clId="{3B2F2E82-BDCE-46B3-A40D-D19E929ED931}" dt="2023-01-06T01:30:00.274" v="289" actId="26606"/>
          <ac:spMkLst>
            <pc:docMk/>
            <pc:sldMk cId="2904245161" sldId="269"/>
            <ac:spMk id="20" creationId="{9018D83B-903C-4782-B1BB-A45164A71F60}"/>
          </ac:spMkLst>
        </pc:spChg>
        <pc:spChg chg="add del">
          <ac:chgData name="Mehrnoosh Hassaani" userId="54eed79b45cfdfb2" providerId="LiveId" clId="{3B2F2E82-BDCE-46B3-A40D-D19E929ED931}" dt="2023-01-06T01:29:58.572" v="287" actId="26606"/>
          <ac:spMkLst>
            <pc:docMk/>
            <pc:sldMk cId="2904245161" sldId="269"/>
            <ac:spMk id="21" creationId="{1D868099-6145-4BC0-A5EA-74BEF1776BA9}"/>
          </ac:spMkLst>
        </pc:spChg>
        <pc:spChg chg="add del">
          <ac:chgData name="Mehrnoosh Hassaani" userId="54eed79b45cfdfb2" providerId="LiveId" clId="{3B2F2E82-BDCE-46B3-A40D-D19E929ED931}" dt="2023-01-06T01:29:58.572" v="287" actId="26606"/>
          <ac:spMkLst>
            <pc:docMk/>
            <pc:sldMk cId="2904245161" sldId="269"/>
            <ac:spMk id="22" creationId="{B89E6C99-5513-B137-03E2-774278D75C82}"/>
          </ac:spMkLst>
        </pc:spChg>
        <pc:spChg chg="add del">
          <ac:chgData name="Mehrnoosh Hassaani" userId="54eed79b45cfdfb2" providerId="LiveId" clId="{3B2F2E82-BDCE-46B3-A40D-D19E929ED931}" dt="2023-01-06T01:29:58.572" v="287" actId="26606"/>
          <ac:spMkLst>
            <pc:docMk/>
            <pc:sldMk cId="2904245161" sldId="269"/>
            <ac:spMk id="23" creationId="{CC1026F7-DECB-49B4-A565-518BBA445471}"/>
          </ac:spMkLst>
        </pc:spChg>
        <pc:spChg chg="add del">
          <ac:chgData name="Mehrnoosh Hassaani" userId="54eed79b45cfdfb2" providerId="LiveId" clId="{3B2F2E82-BDCE-46B3-A40D-D19E929ED931}" dt="2023-01-06T01:30:00.274" v="289" actId="26606"/>
          <ac:spMkLst>
            <pc:docMk/>
            <pc:sldMk cId="2904245161" sldId="269"/>
            <ac:spMk id="25" creationId="{AA6EC888-B85F-410F-B430-06583E94BEEC}"/>
          </ac:spMkLst>
        </pc:spChg>
        <pc:spChg chg="add del">
          <ac:chgData name="Mehrnoosh Hassaani" userId="54eed79b45cfdfb2" providerId="LiveId" clId="{3B2F2E82-BDCE-46B3-A40D-D19E929ED931}" dt="2023-01-06T01:30:00.274" v="289" actId="26606"/>
          <ac:spMkLst>
            <pc:docMk/>
            <pc:sldMk cId="2904245161" sldId="269"/>
            <ac:spMk id="26" creationId="{9485DA84-CB73-4E5E-9864-2460CE28055D}"/>
          </ac:spMkLst>
        </pc:spChg>
        <pc:spChg chg="add del">
          <ac:chgData name="Mehrnoosh Hassaani" userId="54eed79b45cfdfb2" providerId="LiveId" clId="{3B2F2E82-BDCE-46B3-A40D-D19E929ED931}" dt="2023-01-06T01:30:00.274" v="289" actId="26606"/>
          <ac:spMkLst>
            <pc:docMk/>
            <pc:sldMk cId="2904245161" sldId="269"/>
            <ac:spMk id="27" creationId="{7D49185E-361A-421B-8F2D-11C7FFC686F0}"/>
          </ac:spMkLst>
        </pc:spChg>
        <pc:spChg chg="add del">
          <ac:chgData name="Mehrnoosh Hassaani" userId="54eed79b45cfdfb2" providerId="LiveId" clId="{3B2F2E82-BDCE-46B3-A40D-D19E929ED931}" dt="2023-01-06T01:30:00.274" v="289" actId="26606"/>
          <ac:spMkLst>
            <pc:docMk/>
            <pc:sldMk cId="2904245161" sldId="269"/>
            <ac:spMk id="28" creationId="{14B85BAA-C37F-44B4-B427-B4F10EBB4183}"/>
          </ac:spMkLst>
        </pc:spChg>
        <pc:spChg chg="add del">
          <ac:chgData name="Mehrnoosh Hassaani" userId="54eed79b45cfdfb2" providerId="LiveId" clId="{3B2F2E82-BDCE-46B3-A40D-D19E929ED931}" dt="2023-01-06T01:30:00.274" v="289" actId="26606"/>
          <ac:spMkLst>
            <pc:docMk/>
            <pc:sldMk cId="2904245161" sldId="269"/>
            <ac:spMk id="29" creationId="{EDC4EE06-D7B4-4FAC-A561-38A1C380232A}"/>
          </ac:spMkLst>
        </pc:spChg>
        <pc:spChg chg="add del">
          <ac:chgData name="Mehrnoosh Hassaani" userId="54eed79b45cfdfb2" providerId="LiveId" clId="{3B2F2E82-BDCE-46B3-A40D-D19E929ED931}" dt="2023-01-06T01:30:00.274" v="289" actId="26606"/>
          <ac:spMkLst>
            <pc:docMk/>
            <pc:sldMk cId="2904245161" sldId="269"/>
            <ac:spMk id="30" creationId="{8785589A-A5AC-409A-B2A2-24D871B4CEF0}"/>
          </ac:spMkLst>
        </pc:spChg>
        <pc:spChg chg="add del">
          <ac:chgData name="Mehrnoosh Hassaani" userId="54eed79b45cfdfb2" providerId="LiveId" clId="{3B2F2E82-BDCE-46B3-A40D-D19E929ED931}" dt="2023-01-06T01:30:01.799" v="291" actId="26606"/>
          <ac:spMkLst>
            <pc:docMk/>
            <pc:sldMk cId="2904245161" sldId="269"/>
            <ac:spMk id="32" creationId="{1D868099-6145-4BC0-A5EA-74BEF1776BA9}"/>
          </ac:spMkLst>
        </pc:spChg>
        <pc:spChg chg="add del">
          <ac:chgData name="Mehrnoosh Hassaani" userId="54eed79b45cfdfb2" providerId="LiveId" clId="{3B2F2E82-BDCE-46B3-A40D-D19E929ED931}" dt="2023-01-06T01:30:01.799" v="291" actId="26606"/>
          <ac:spMkLst>
            <pc:docMk/>
            <pc:sldMk cId="2904245161" sldId="269"/>
            <ac:spMk id="33" creationId="{272918E5-2A96-7CC8-085A-45A5276A72BB}"/>
          </ac:spMkLst>
        </pc:spChg>
        <pc:spChg chg="add del">
          <ac:chgData name="Mehrnoosh Hassaani" userId="54eed79b45cfdfb2" providerId="LiveId" clId="{3B2F2E82-BDCE-46B3-A40D-D19E929ED931}" dt="2023-01-06T01:30:01.799" v="291" actId="26606"/>
          <ac:spMkLst>
            <pc:docMk/>
            <pc:sldMk cId="2904245161" sldId="269"/>
            <ac:spMk id="34" creationId="{00FE7B94-7BEA-6190-1C3B-C65A297A7D73}"/>
          </ac:spMkLst>
        </pc:spChg>
        <pc:spChg chg="add del">
          <ac:chgData name="Mehrnoosh Hassaani" userId="54eed79b45cfdfb2" providerId="LiveId" clId="{3B2F2E82-BDCE-46B3-A40D-D19E929ED931}" dt="2023-01-06T01:30:01.799" v="291" actId="26606"/>
          <ac:spMkLst>
            <pc:docMk/>
            <pc:sldMk cId="2904245161" sldId="269"/>
            <ac:spMk id="35" creationId="{CC1026F7-DECB-49B4-A565-518BBA445471}"/>
          </ac:spMkLst>
        </pc:spChg>
        <pc:spChg chg="add">
          <ac:chgData name="Mehrnoosh Hassaani" userId="54eed79b45cfdfb2" providerId="LiveId" clId="{3B2F2E82-BDCE-46B3-A40D-D19E929ED931}" dt="2023-01-06T01:30:01.803" v="292" actId="26606"/>
          <ac:spMkLst>
            <pc:docMk/>
            <pc:sldMk cId="2904245161" sldId="269"/>
            <ac:spMk id="39" creationId="{272918E5-2A96-7CC8-085A-45A5276A72BB}"/>
          </ac:spMkLst>
        </pc:spChg>
        <pc:grpChg chg="add del">
          <ac:chgData name="Mehrnoosh Hassaani" userId="54eed79b45cfdfb2" providerId="LiveId" clId="{3B2F2E82-BDCE-46B3-A40D-D19E929ED931}" dt="2023-01-06T01:29:57.704" v="285" actId="26606"/>
          <ac:grpSpMkLst>
            <pc:docMk/>
            <pc:sldMk cId="2904245161" sldId="269"/>
            <ac:grpSpMk id="10" creationId="{449BC34D-9C23-4D6D-8213-1F471AF85B3F}"/>
          </ac:grpSpMkLst>
        </pc:grpChg>
        <pc:grpChg chg="add">
          <ac:chgData name="Mehrnoosh Hassaani" userId="54eed79b45cfdfb2" providerId="LiveId" clId="{3B2F2E82-BDCE-46B3-A40D-D19E929ED931}" dt="2023-01-06T01:30:01.803" v="292" actId="26606"/>
          <ac:grpSpMkLst>
            <pc:docMk/>
            <pc:sldMk cId="2904245161" sldId="269"/>
            <ac:grpSpMk id="37" creationId="{9D9D6BF1-DFF2-4526-9D13-BF339D8C4163}"/>
          </ac:grpSpMkLst>
        </pc:grpChg>
        <pc:picChg chg="add mod">
          <ac:chgData name="Mehrnoosh Hassaani" userId="54eed79b45cfdfb2" providerId="LiveId" clId="{3B2F2E82-BDCE-46B3-A40D-D19E929ED931}" dt="2023-01-06T01:30:01.803" v="292" actId="26606"/>
          <ac:picMkLst>
            <pc:docMk/>
            <pc:sldMk cId="2904245161" sldId="269"/>
            <ac:picMk id="5" creationId="{EC155F9D-5576-83CF-ED8B-B6AD2C7B5AE9}"/>
          </ac:picMkLst>
        </pc:picChg>
      </pc:sldChg>
      <pc:sldChg chg="new del">
        <pc:chgData name="Mehrnoosh Hassaani" userId="54eed79b45cfdfb2" providerId="LiveId" clId="{3B2F2E82-BDCE-46B3-A40D-D19E929ED931}" dt="2023-01-06T06:16:36.781" v="731" actId="47"/>
        <pc:sldMkLst>
          <pc:docMk/>
          <pc:sldMk cId="2988425161" sldId="270"/>
        </pc:sldMkLst>
      </pc:sldChg>
      <pc:sldChg chg="addSp delSp modSp new del mod">
        <pc:chgData name="Mehrnoosh Hassaani" userId="54eed79b45cfdfb2" providerId="LiveId" clId="{3B2F2E82-BDCE-46B3-A40D-D19E929ED931}" dt="2023-01-06T07:45:34.014" v="791" actId="2696"/>
        <pc:sldMkLst>
          <pc:docMk/>
          <pc:sldMk cId="3970165252" sldId="270"/>
        </pc:sldMkLst>
        <pc:spChg chg="del">
          <ac:chgData name="Mehrnoosh Hassaani" userId="54eed79b45cfdfb2" providerId="LiveId" clId="{3B2F2E82-BDCE-46B3-A40D-D19E929ED931}" dt="2023-01-06T06:17:53.732" v="739" actId="478"/>
          <ac:spMkLst>
            <pc:docMk/>
            <pc:sldMk cId="3970165252" sldId="270"/>
            <ac:spMk id="2" creationId="{F3808C21-6AC3-8FDF-62DD-8E843135B51E}"/>
          </ac:spMkLst>
        </pc:spChg>
        <pc:spChg chg="del">
          <ac:chgData name="Mehrnoosh Hassaani" userId="54eed79b45cfdfb2" providerId="LiveId" clId="{3B2F2E82-BDCE-46B3-A40D-D19E929ED931}" dt="2023-01-06T06:17:51.578" v="738" actId="478"/>
          <ac:spMkLst>
            <pc:docMk/>
            <pc:sldMk cId="3970165252" sldId="270"/>
            <ac:spMk id="3" creationId="{16ABEAD3-079E-4E38-D563-028281D808AE}"/>
          </ac:spMkLst>
        </pc:spChg>
        <pc:picChg chg="add mod">
          <ac:chgData name="Mehrnoosh Hassaani" userId="54eed79b45cfdfb2" providerId="LiveId" clId="{3B2F2E82-BDCE-46B3-A40D-D19E929ED931}" dt="2023-01-06T06:18:17.546" v="741" actId="1440"/>
          <ac:picMkLst>
            <pc:docMk/>
            <pc:sldMk cId="3970165252" sldId="270"/>
            <ac:picMk id="5" creationId="{D927C388-62E6-CF35-9712-C907ABEF0C5C}"/>
          </ac:picMkLst>
        </pc:picChg>
      </pc:sldChg>
      <pc:sldChg chg="new del">
        <pc:chgData name="Mehrnoosh Hassaani" userId="54eed79b45cfdfb2" providerId="LiveId" clId="{3B2F2E82-BDCE-46B3-A40D-D19E929ED931}" dt="2023-01-06T01:51:58.453" v="410" actId="680"/>
        <pc:sldMkLst>
          <pc:docMk/>
          <pc:sldMk cId="4092418087" sldId="270"/>
        </pc:sldMkLst>
      </pc:sldChg>
      <pc:sldChg chg="addSp delSp modSp add del">
        <pc:chgData name="Mehrnoosh Hassaani" userId="54eed79b45cfdfb2" providerId="LiveId" clId="{3B2F2E82-BDCE-46B3-A40D-D19E929ED931}" dt="2023-01-06T08:37:48.611" v="1903" actId="2696"/>
        <pc:sldMkLst>
          <pc:docMk/>
          <pc:sldMk cId="4130304747" sldId="271"/>
        </pc:sldMkLst>
        <pc:picChg chg="add del mod">
          <ac:chgData name="Mehrnoosh Hassaani" userId="54eed79b45cfdfb2" providerId="LiveId" clId="{3B2F2E82-BDCE-46B3-A40D-D19E929ED931}" dt="2023-01-06T07:53:03.876" v="841"/>
          <ac:picMkLst>
            <pc:docMk/>
            <pc:sldMk cId="4130304747" sldId="271"/>
            <ac:picMk id="3" creationId="{5AAC553C-673B-4D11-AA76-70C46D2C0D36}"/>
          </ac:picMkLst>
        </pc:picChg>
        <pc:picChg chg="add mod">
          <ac:chgData name="Mehrnoosh Hassaani" userId="54eed79b45cfdfb2" providerId="LiveId" clId="{3B2F2E82-BDCE-46B3-A40D-D19E929ED931}" dt="2023-01-06T07:53:08.767" v="842"/>
          <ac:picMkLst>
            <pc:docMk/>
            <pc:sldMk cId="4130304747" sldId="271"/>
            <ac:picMk id="5" creationId="{59A8C758-FDB6-B6D5-546C-B4E31CDBBE64}"/>
          </ac:picMkLst>
        </pc:picChg>
      </pc:sldChg>
      <pc:sldChg chg="addSp delSp modSp del mod setBg delAnim">
        <pc:chgData name="Mehrnoosh Hassaani" userId="54eed79b45cfdfb2" providerId="LiveId" clId="{3B2F2E82-BDCE-46B3-A40D-D19E929ED931}" dt="2023-01-06T07:52:08.222" v="829" actId="2696"/>
        <pc:sldMkLst>
          <pc:docMk/>
          <pc:sldMk cId="3385842370" sldId="272"/>
        </pc:sldMkLst>
        <pc:spChg chg="del mod">
          <ac:chgData name="Mehrnoosh Hassaani" userId="54eed79b45cfdfb2" providerId="LiveId" clId="{3B2F2E82-BDCE-46B3-A40D-D19E929ED931}" dt="2023-01-06T07:51:36.222" v="823" actId="21"/>
          <ac:spMkLst>
            <pc:docMk/>
            <pc:sldMk cId="3385842370" sldId="272"/>
            <ac:spMk id="2" creationId="{E9347C47-EF1D-4B02-906B-219155AD8D0F}"/>
          </ac:spMkLst>
        </pc:spChg>
        <pc:spChg chg="mod">
          <ac:chgData name="Mehrnoosh Hassaani" userId="54eed79b45cfdfb2" providerId="LiveId" clId="{3B2F2E82-BDCE-46B3-A40D-D19E929ED931}" dt="2023-01-06T07:48:26.286" v="808" actId="14100"/>
          <ac:spMkLst>
            <pc:docMk/>
            <pc:sldMk cId="3385842370" sldId="272"/>
            <ac:spMk id="3" creationId="{36A0527F-C5FD-4E9B-9F21-5D1FBA31314B}"/>
          </ac:spMkLst>
        </pc:spChg>
        <pc:spChg chg="add mod">
          <ac:chgData name="Mehrnoosh Hassaani" userId="54eed79b45cfdfb2" providerId="LiveId" clId="{3B2F2E82-BDCE-46B3-A40D-D19E929ED931}" dt="2023-01-06T07:51:36.222" v="823" actId="21"/>
          <ac:spMkLst>
            <pc:docMk/>
            <pc:sldMk cId="3385842370" sldId="272"/>
            <ac:spMk id="8" creationId="{3A7FB993-9409-5956-8466-41D6BE9B5F5A}"/>
          </ac:spMkLst>
        </pc:spChg>
        <pc:spChg chg="del">
          <ac:chgData name="Mehrnoosh Hassaani" userId="54eed79b45cfdfb2" providerId="LiveId" clId="{3B2F2E82-BDCE-46B3-A40D-D19E929ED931}" dt="2023-01-06T07:47:22.398" v="795" actId="26606"/>
          <ac:spMkLst>
            <pc:docMk/>
            <pc:sldMk cId="3385842370" sldId="272"/>
            <ac:spMk id="134" creationId="{6104E08B-FB60-4434-B4E7-0A7C457D728C}"/>
          </ac:spMkLst>
        </pc:spChg>
        <pc:spChg chg="del">
          <ac:chgData name="Mehrnoosh Hassaani" userId="54eed79b45cfdfb2" providerId="LiveId" clId="{3B2F2E82-BDCE-46B3-A40D-D19E929ED931}" dt="2023-01-06T07:47:22.398" v="795" actId="26606"/>
          <ac:spMkLst>
            <pc:docMk/>
            <pc:sldMk cId="3385842370" sldId="272"/>
            <ac:spMk id="136" creationId="{C374E83A-C52E-4001-A061-8E9BFBF3BEA7}"/>
          </ac:spMkLst>
        </pc:spChg>
        <pc:spChg chg="add">
          <ac:chgData name="Mehrnoosh Hassaani" userId="54eed79b45cfdfb2" providerId="LiveId" clId="{3B2F2E82-BDCE-46B3-A40D-D19E929ED931}" dt="2023-01-06T07:47:22.398" v="795" actId="26606"/>
          <ac:spMkLst>
            <pc:docMk/>
            <pc:sldMk cId="3385842370" sldId="272"/>
            <ac:spMk id="141" creationId="{7C04FA5E-9397-403D-8733-45505DDB1488}"/>
          </ac:spMkLst>
        </pc:spChg>
        <pc:spChg chg="add">
          <ac:chgData name="Mehrnoosh Hassaani" userId="54eed79b45cfdfb2" providerId="LiveId" clId="{3B2F2E82-BDCE-46B3-A40D-D19E929ED931}" dt="2023-01-06T07:47:22.398" v="795" actId="26606"/>
          <ac:spMkLst>
            <pc:docMk/>
            <pc:sldMk cId="3385842370" sldId="272"/>
            <ac:spMk id="143" creationId="{09E1F823-C239-4ACC-923A-5C958E00E207}"/>
          </ac:spMkLst>
        </pc:spChg>
        <pc:spChg chg="add">
          <ac:chgData name="Mehrnoosh Hassaani" userId="54eed79b45cfdfb2" providerId="LiveId" clId="{3B2F2E82-BDCE-46B3-A40D-D19E929ED931}" dt="2023-01-06T07:47:22.398" v="795" actId="26606"/>
          <ac:spMkLst>
            <pc:docMk/>
            <pc:sldMk cId="3385842370" sldId="272"/>
            <ac:spMk id="145" creationId="{0817DDF7-06E9-4C7C-84DF-2240A653602C}"/>
          </ac:spMkLst>
        </pc:spChg>
        <pc:picChg chg="del">
          <ac:chgData name="Mehrnoosh Hassaani" userId="54eed79b45cfdfb2" providerId="LiveId" clId="{3B2F2E82-BDCE-46B3-A40D-D19E929ED931}" dt="2023-01-06T07:46:59.562" v="794" actId="478"/>
          <ac:picMkLst>
            <pc:docMk/>
            <pc:sldMk cId="3385842370" sldId="272"/>
            <ac:picMk id="5" creationId="{F1AC6FFA-40BA-EB27-ED10-E5984692D9CA}"/>
          </ac:picMkLst>
        </pc:picChg>
        <pc:picChg chg="add del mod">
          <ac:chgData name="Mehrnoosh Hassaani" userId="54eed79b45cfdfb2" providerId="LiveId" clId="{3B2F2E82-BDCE-46B3-A40D-D19E929ED931}" dt="2023-01-06T07:51:36.222" v="823" actId="21"/>
          <ac:picMkLst>
            <pc:docMk/>
            <pc:sldMk cId="3385842370" sldId="272"/>
            <ac:picMk id="6" creationId="{DB7DDCDF-214F-049B-E85F-429F570D7B41}"/>
          </ac:picMkLst>
        </pc:picChg>
        <pc:picChg chg="del mod">
          <ac:chgData name="Mehrnoosh Hassaani" userId="54eed79b45cfdfb2" providerId="LiveId" clId="{3B2F2E82-BDCE-46B3-A40D-D19E929ED931}" dt="2023-01-06T07:50:44.732" v="815" actId="478"/>
          <ac:picMkLst>
            <pc:docMk/>
            <pc:sldMk cId="3385842370" sldId="272"/>
            <ac:picMk id="23" creationId="{B38A25AE-7B44-4EC1-BC0C-CF0FFF036705}"/>
          </ac:picMkLst>
        </pc:picChg>
      </pc:sldChg>
      <pc:sldChg chg="addSp delSp modSp new mod ord modAnim">
        <pc:chgData name="Mehrnoosh Hassaani" userId="54eed79b45cfdfb2" providerId="LiveId" clId="{3B2F2E82-BDCE-46B3-A40D-D19E929ED931}" dt="2023-01-06T08:58:41.410" v="1990" actId="207"/>
        <pc:sldMkLst>
          <pc:docMk/>
          <pc:sldMk cId="2391604600" sldId="273"/>
        </pc:sldMkLst>
        <pc:spChg chg="del">
          <ac:chgData name="Mehrnoosh Hassaani" userId="54eed79b45cfdfb2" providerId="LiveId" clId="{3B2F2E82-BDCE-46B3-A40D-D19E929ED931}" dt="2023-01-06T07:51:01.463" v="817" actId="478"/>
          <ac:spMkLst>
            <pc:docMk/>
            <pc:sldMk cId="2391604600" sldId="273"/>
            <ac:spMk id="2" creationId="{02FFB467-D01D-3D6B-64AF-F37274A307A7}"/>
          </ac:spMkLst>
        </pc:spChg>
        <pc:spChg chg="del">
          <ac:chgData name="Mehrnoosh Hassaani" userId="54eed79b45cfdfb2" providerId="LiveId" clId="{3B2F2E82-BDCE-46B3-A40D-D19E929ED931}" dt="2023-01-06T07:51:03.061" v="818" actId="478"/>
          <ac:spMkLst>
            <pc:docMk/>
            <pc:sldMk cId="2391604600" sldId="273"/>
            <ac:spMk id="3" creationId="{66D742C8-CBC5-47CC-B144-BC6A1CC58C52}"/>
          </ac:spMkLst>
        </pc:spChg>
        <pc:spChg chg="add mod">
          <ac:chgData name="Mehrnoosh Hassaani" userId="54eed79b45cfdfb2" providerId="LiveId" clId="{3B2F2E82-BDCE-46B3-A40D-D19E929ED931}" dt="2023-01-06T08:55:39.739" v="1981" actId="255"/>
          <ac:spMkLst>
            <pc:docMk/>
            <pc:sldMk cId="2391604600" sldId="273"/>
            <ac:spMk id="6" creationId="{001286E8-EF30-62D0-412B-07971747E058}"/>
          </ac:spMkLst>
        </pc:spChg>
        <pc:spChg chg="add mod">
          <ac:chgData name="Mehrnoosh Hassaani" userId="54eed79b45cfdfb2" providerId="LiveId" clId="{3B2F2E82-BDCE-46B3-A40D-D19E929ED931}" dt="2023-01-06T08:58:41.410" v="1990" actId="207"/>
          <ac:spMkLst>
            <pc:docMk/>
            <pc:sldMk cId="2391604600" sldId="273"/>
            <ac:spMk id="9" creationId="{63CDBA23-8A07-547A-8F9A-5343E7189E7D}"/>
          </ac:spMkLst>
        </pc:spChg>
        <pc:picChg chg="add mod">
          <ac:chgData name="Mehrnoosh Hassaani" userId="54eed79b45cfdfb2" providerId="LiveId" clId="{3B2F2E82-BDCE-46B3-A40D-D19E929ED931}" dt="2023-01-06T07:51:26.618" v="822" actId="14100"/>
          <ac:picMkLst>
            <pc:docMk/>
            <pc:sldMk cId="2391604600" sldId="273"/>
            <ac:picMk id="5" creationId="{CA15DB57-0CEB-2302-9B41-DFF39869B2F7}"/>
          </ac:picMkLst>
        </pc:picChg>
        <pc:picChg chg="add mod">
          <ac:chgData name="Mehrnoosh Hassaani" userId="54eed79b45cfdfb2" providerId="LiveId" clId="{3B2F2E82-BDCE-46B3-A40D-D19E929ED931}" dt="2023-01-06T08:35:09.119" v="1901" actId="1076"/>
          <ac:picMkLst>
            <pc:docMk/>
            <pc:sldMk cId="2391604600" sldId="273"/>
            <ac:picMk id="7" creationId="{4EADBF47-F251-04CE-4433-35D23F31A813}"/>
          </ac:picMkLst>
        </pc:picChg>
        <pc:picChg chg="add mod">
          <ac:chgData name="Mehrnoosh Hassaani" userId="54eed79b45cfdfb2" providerId="LiveId" clId="{3B2F2E82-BDCE-46B3-A40D-D19E929ED931}" dt="2023-01-06T07:53:12.217" v="843"/>
          <ac:picMkLst>
            <pc:docMk/>
            <pc:sldMk cId="2391604600" sldId="273"/>
            <ac:picMk id="8" creationId="{D8F7ED0B-32DB-ED7D-7804-4681A9151B6C}"/>
          </ac:picMkLst>
        </pc:picChg>
      </pc:sldChg>
      <pc:sldChg chg="addSp delSp modSp new mod">
        <pc:chgData name="Mehrnoosh Hassaani" userId="54eed79b45cfdfb2" providerId="LiveId" clId="{3B2F2E82-BDCE-46B3-A40D-D19E929ED931}" dt="2023-01-09T20:57:26.699" v="1993" actId="207"/>
        <pc:sldMkLst>
          <pc:docMk/>
          <pc:sldMk cId="2915602386" sldId="274"/>
        </pc:sldMkLst>
        <pc:spChg chg="del">
          <ac:chgData name="Mehrnoosh Hassaani" userId="54eed79b45cfdfb2" providerId="LiveId" clId="{3B2F2E82-BDCE-46B3-A40D-D19E929ED931}" dt="2023-01-06T08:41:49.925" v="1908" actId="478"/>
          <ac:spMkLst>
            <pc:docMk/>
            <pc:sldMk cId="2915602386" sldId="274"/>
            <ac:spMk id="2" creationId="{B9681F97-5892-44E0-E692-407951C814D8}"/>
          </ac:spMkLst>
        </pc:spChg>
        <pc:spChg chg="del">
          <ac:chgData name="Mehrnoosh Hassaani" userId="54eed79b45cfdfb2" providerId="LiveId" clId="{3B2F2E82-BDCE-46B3-A40D-D19E929ED931}" dt="2023-01-06T08:41:43.439" v="1905" actId="931"/>
          <ac:spMkLst>
            <pc:docMk/>
            <pc:sldMk cId="2915602386" sldId="274"/>
            <ac:spMk id="3" creationId="{472A9B49-924A-D183-00FB-BF6C1F830AB0}"/>
          </ac:spMkLst>
        </pc:spChg>
        <pc:spChg chg="add del mod">
          <ac:chgData name="Mehrnoosh Hassaani" userId="54eed79b45cfdfb2" providerId="LiveId" clId="{3B2F2E82-BDCE-46B3-A40D-D19E929ED931}" dt="2023-01-06T08:45:37.033" v="1915" actId="478"/>
          <ac:spMkLst>
            <pc:docMk/>
            <pc:sldMk cId="2915602386" sldId="274"/>
            <ac:spMk id="9" creationId="{ED404851-3014-FA2B-BA4F-1DD3253B383C}"/>
          </ac:spMkLst>
        </pc:spChg>
        <pc:picChg chg="add del mod">
          <ac:chgData name="Mehrnoosh Hassaani" userId="54eed79b45cfdfb2" providerId="LiveId" clId="{3B2F2E82-BDCE-46B3-A40D-D19E929ED931}" dt="2023-01-06T08:45:35.036" v="1914" actId="478"/>
          <ac:picMkLst>
            <pc:docMk/>
            <pc:sldMk cId="2915602386" sldId="274"/>
            <ac:picMk id="5" creationId="{0F54CCB2-9C76-BC73-4AED-2DC4FC633F73}"/>
          </ac:picMkLst>
        </pc:picChg>
        <pc:picChg chg="add del">
          <ac:chgData name="Mehrnoosh Hassaani" userId="54eed79b45cfdfb2" providerId="LiveId" clId="{3B2F2E82-BDCE-46B3-A40D-D19E929ED931}" dt="2023-01-06T08:45:31.083" v="1913" actId="478"/>
          <ac:picMkLst>
            <pc:docMk/>
            <pc:sldMk cId="2915602386" sldId="274"/>
            <ac:picMk id="7" creationId="{F47CF573-6000-7905-9B2B-2E2E0B27EB78}"/>
          </ac:picMkLst>
        </pc:picChg>
        <pc:picChg chg="add mod">
          <ac:chgData name="Mehrnoosh Hassaani" userId="54eed79b45cfdfb2" providerId="LiveId" clId="{3B2F2E82-BDCE-46B3-A40D-D19E929ED931}" dt="2023-01-09T20:57:26.699" v="1993" actId="207"/>
          <ac:picMkLst>
            <pc:docMk/>
            <pc:sldMk cId="2915602386" sldId="274"/>
            <ac:picMk id="11" creationId="{D419F26B-B2EF-3315-E8E5-F45DF121DFAF}"/>
          </ac:picMkLst>
        </pc:picChg>
        <pc:picChg chg="add mod">
          <ac:chgData name="Mehrnoosh Hassaani" userId="54eed79b45cfdfb2" providerId="LiveId" clId="{3B2F2E82-BDCE-46B3-A40D-D19E929ED931}" dt="2023-01-06T08:52:35.397" v="1957" actId="1076"/>
          <ac:picMkLst>
            <pc:docMk/>
            <pc:sldMk cId="2915602386" sldId="274"/>
            <ac:picMk id="13" creationId="{1FB89010-CB17-46A0-6AE5-8333D77BE3FC}"/>
          </ac:picMkLst>
        </pc:picChg>
      </pc:sldChg>
      <pc:sldChg chg="addSp delSp modSp new mod">
        <pc:chgData name="Mehrnoosh Hassaani" userId="54eed79b45cfdfb2" providerId="LiveId" clId="{3B2F2E82-BDCE-46B3-A40D-D19E929ED931}" dt="2023-01-06T08:54:09.472" v="1971" actId="255"/>
        <pc:sldMkLst>
          <pc:docMk/>
          <pc:sldMk cId="2833557796" sldId="275"/>
        </pc:sldMkLst>
        <pc:spChg chg="del">
          <ac:chgData name="Mehrnoosh Hassaani" userId="54eed79b45cfdfb2" providerId="LiveId" clId="{3B2F2E82-BDCE-46B3-A40D-D19E929ED931}" dt="2023-01-06T08:46:37.584" v="1922" actId="478"/>
          <ac:spMkLst>
            <pc:docMk/>
            <pc:sldMk cId="2833557796" sldId="275"/>
            <ac:spMk id="2" creationId="{76DFE16A-E7A3-803B-F8B1-9BA79FEC0477}"/>
          </ac:spMkLst>
        </pc:spChg>
        <pc:spChg chg="del">
          <ac:chgData name="Mehrnoosh Hassaani" userId="54eed79b45cfdfb2" providerId="LiveId" clId="{3B2F2E82-BDCE-46B3-A40D-D19E929ED931}" dt="2023-01-06T08:46:35.954" v="1921" actId="478"/>
          <ac:spMkLst>
            <pc:docMk/>
            <pc:sldMk cId="2833557796" sldId="275"/>
            <ac:spMk id="3" creationId="{26AF96F5-C850-7588-1421-4F7D985CEDD2}"/>
          </ac:spMkLst>
        </pc:spChg>
        <pc:spChg chg="add mod">
          <ac:chgData name="Mehrnoosh Hassaani" userId="54eed79b45cfdfb2" providerId="LiveId" clId="{3B2F2E82-BDCE-46B3-A40D-D19E929ED931}" dt="2023-01-06T08:54:09.472" v="1971" actId="255"/>
          <ac:spMkLst>
            <pc:docMk/>
            <pc:sldMk cId="2833557796" sldId="275"/>
            <ac:spMk id="11" creationId="{0D341403-9176-1302-D1F7-6BA3105A8B60}"/>
          </ac:spMkLst>
        </pc:spChg>
        <pc:picChg chg="add del mod">
          <ac:chgData name="Mehrnoosh Hassaani" userId="54eed79b45cfdfb2" providerId="LiveId" clId="{3B2F2E82-BDCE-46B3-A40D-D19E929ED931}" dt="2023-01-06T08:48:54.882" v="1934" actId="21"/>
          <ac:picMkLst>
            <pc:docMk/>
            <pc:sldMk cId="2833557796" sldId="275"/>
            <ac:picMk id="5" creationId="{9DFB8B4A-880F-1229-9FDD-4E5AD549CC59}"/>
          </ac:picMkLst>
        </pc:picChg>
        <pc:picChg chg="add mod">
          <ac:chgData name="Mehrnoosh Hassaani" userId="54eed79b45cfdfb2" providerId="LiveId" clId="{3B2F2E82-BDCE-46B3-A40D-D19E929ED931}" dt="2023-01-06T08:49:52.996" v="1937" actId="14100"/>
          <ac:picMkLst>
            <pc:docMk/>
            <pc:sldMk cId="2833557796" sldId="275"/>
            <ac:picMk id="7" creationId="{74704DD9-AD0E-4656-529C-190990C2024B}"/>
          </ac:picMkLst>
        </pc:picChg>
        <pc:picChg chg="add mod">
          <ac:chgData name="Mehrnoosh Hassaani" userId="54eed79b45cfdfb2" providerId="LiveId" clId="{3B2F2E82-BDCE-46B3-A40D-D19E929ED931}" dt="2023-01-06T08:52:49.570" v="1960" actId="14100"/>
          <ac:picMkLst>
            <pc:docMk/>
            <pc:sldMk cId="2833557796" sldId="275"/>
            <ac:picMk id="9" creationId="{2165AF48-39E6-0352-F2F7-57F50E11EA0A}"/>
          </ac:picMkLst>
        </pc:picChg>
      </pc:sldChg>
      <pc:sldChg chg="addSp modSp add mod">
        <pc:chgData name="Mehrnoosh Hassaani" userId="54eed79b45cfdfb2" providerId="LiveId" clId="{3B2F2E82-BDCE-46B3-A40D-D19E929ED931}" dt="2023-01-06T08:54:45.079" v="1975" actId="1076"/>
        <pc:sldMkLst>
          <pc:docMk/>
          <pc:sldMk cId="3747880733" sldId="276"/>
        </pc:sldMkLst>
        <pc:spChg chg="add mod">
          <ac:chgData name="Mehrnoosh Hassaani" userId="54eed79b45cfdfb2" providerId="LiveId" clId="{3B2F2E82-BDCE-46B3-A40D-D19E929ED931}" dt="2023-01-06T08:54:45.079" v="1975" actId="1076"/>
          <ac:spMkLst>
            <pc:docMk/>
            <pc:sldMk cId="3747880733" sldId="276"/>
            <ac:spMk id="7" creationId="{907D4DC6-AFCF-2E7A-3DA0-D3833BB4321E}"/>
          </ac:spMkLst>
        </pc:spChg>
        <pc:picChg chg="add mod">
          <ac:chgData name="Mehrnoosh Hassaani" userId="54eed79b45cfdfb2" providerId="LiveId" clId="{3B2F2E82-BDCE-46B3-A40D-D19E929ED931}" dt="2023-01-06T08:53:03.704" v="1964" actId="14100"/>
          <ac:picMkLst>
            <pc:docMk/>
            <pc:sldMk cId="3747880733" sldId="276"/>
            <ac:picMk id="3" creationId="{C01EAC91-C6FA-EC49-5A4F-6D4BF70AF7EA}"/>
          </ac:picMkLst>
        </pc:picChg>
        <pc:picChg chg="add mod">
          <ac:chgData name="Mehrnoosh Hassaani" userId="54eed79b45cfdfb2" providerId="LiveId" clId="{3B2F2E82-BDCE-46B3-A40D-D19E929ED931}" dt="2023-01-06T08:52:58.034" v="1962" actId="1076"/>
          <ac:picMkLst>
            <pc:docMk/>
            <pc:sldMk cId="3747880733" sldId="276"/>
            <ac:picMk id="5" creationId="{0594E48A-7C0F-1009-01C5-AC0A1DD93C09}"/>
          </ac:picMkLst>
        </pc:picChg>
      </pc:sldChg>
      <pc:sldChg chg="addSp modSp add del mod">
        <pc:chgData name="Mehrnoosh Hassaani" userId="54eed79b45cfdfb2" providerId="LiveId" clId="{3B2F2E82-BDCE-46B3-A40D-D19E929ED931}" dt="2023-01-06T08:51:25.422" v="1945" actId="47"/>
        <pc:sldMkLst>
          <pc:docMk/>
          <pc:sldMk cId="297895197" sldId="277"/>
        </pc:sldMkLst>
        <pc:picChg chg="add mod">
          <ac:chgData name="Mehrnoosh Hassaani" userId="54eed79b45cfdfb2" providerId="LiveId" clId="{3B2F2E82-BDCE-46B3-A40D-D19E929ED931}" dt="2023-01-06T08:51:04.994" v="1944" actId="1076"/>
          <ac:picMkLst>
            <pc:docMk/>
            <pc:sldMk cId="297895197" sldId="277"/>
            <ac:picMk id="3" creationId="{A03FE6B1-042D-6049-F4F4-FC3F6DD890A1}"/>
          </ac:picMkLst>
        </pc:picChg>
      </pc:sldChg>
      <pc:sldChg chg="add del">
        <pc:chgData name="Mehrnoosh Hassaani" userId="54eed79b45cfdfb2" providerId="LiveId" clId="{3B2F2E82-BDCE-46B3-A40D-D19E929ED931}" dt="2023-01-06T08:51:26.497" v="1946" actId="47"/>
        <pc:sldMkLst>
          <pc:docMk/>
          <pc:sldMk cId="2473788440" sldId="278"/>
        </pc:sldMkLst>
      </pc:sldChg>
      <pc:sldChg chg="addSp modSp add mod">
        <pc:chgData name="Mehrnoosh Hassaani" userId="54eed79b45cfdfb2" providerId="LiveId" clId="{3B2F2E82-BDCE-46B3-A40D-D19E929ED931}" dt="2023-01-06T08:55:24.244" v="1980" actId="14100"/>
        <pc:sldMkLst>
          <pc:docMk/>
          <pc:sldMk cId="1489440238" sldId="279"/>
        </pc:sldMkLst>
        <pc:spChg chg="add mod">
          <ac:chgData name="Mehrnoosh Hassaani" userId="54eed79b45cfdfb2" providerId="LiveId" clId="{3B2F2E82-BDCE-46B3-A40D-D19E929ED931}" dt="2023-01-06T08:55:24.244" v="1980" actId="14100"/>
          <ac:spMkLst>
            <pc:docMk/>
            <pc:sldMk cId="1489440238" sldId="279"/>
            <ac:spMk id="7" creationId="{99DD68B5-3B6A-C272-624D-1CFEC05AD8CE}"/>
          </ac:spMkLst>
        </pc:spChg>
        <pc:picChg chg="add mod">
          <ac:chgData name="Mehrnoosh Hassaani" userId="54eed79b45cfdfb2" providerId="LiveId" clId="{3B2F2E82-BDCE-46B3-A40D-D19E929ED931}" dt="2023-01-06T08:51:49.765" v="1950" actId="14100"/>
          <ac:picMkLst>
            <pc:docMk/>
            <pc:sldMk cId="1489440238" sldId="279"/>
            <ac:picMk id="3" creationId="{68181BB1-7DA6-9D4E-BACC-E17D1E4C6AF8}"/>
          </ac:picMkLst>
        </pc:picChg>
        <pc:picChg chg="add mod">
          <ac:chgData name="Mehrnoosh Hassaani" userId="54eed79b45cfdfb2" providerId="LiveId" clId="{3B2F2E82-BDCE-46B3-A40D-D19E929ED931}" dt="2023-01-06T08:53:13.918" v="1968" actId="1076"/>
          <ac:picMkLst>
            <pc:docMk/>
            <pc:sldMk cId="1489440238" sldId="279"/>
            <ac:picMk id="5" creationId="{41138B61-DC6B-F562-8113-37781626F054}"/>
          </ac:picMkLst>
        </pc:picChg>
      </pc:sldChg>
      <pc:sldMasterChg chg="modSp mod setBg modSldLayout">
        <pc:chgData name="Mehrnoosh Hassaani" userId="54eed79b45cfdfb2" providerId="LiveId" clId="{3B2F2E82-BDCE-46B3-A40D-D19E929ED931}" dt="2023-01-06T02:03:38.542" v="425" actId="207"/>
        <pc:sldMasterMkLst>
          <pc:docMk/>
          <pc:sldMasterMk cId="0" sldId="2147483648"/>
        </pc:sldMasterMkLst>
        <pc:spChg chg="mod">
          <ac:chgData name="Mehrnoosh Hassaani" userId="54eed79b45cfdfb2" providerId="LiveId" clId="{3B2F2E82-BDCE-46B3-A40D-D19E929ED931}" dt="2023-01-06T02:03:23.036" v="424" actId="207"/>
          <ac:spMkLst>
            <pc:docMk/>
            <pc:sldMasterMk cId="0" sldId="2147483648"/>
            <ac:spMk id="9" creationId="{00000000-0000-0000-0000-000000000000}"/>
          </ac:spMkLst>
        </pc:spChg>
        <pc:sldLayoutChg chg="modSp mod setBg">
          <pc:chgData name="Mehrnoosh Hassaani" userId="54eed79b45cfdfb2" providerId="LiveId" clId="{3B2F2E82-BDCE-46B3-A40D-D19E929ED931}" dt="2023-01-06T02:03:38.542" v="425" actId="207"/>
          <pc:sldLayoutMkLst>
            <pc:docMk/>
            <pc:sldMasterMk cId="0" sldId="2147483648"/>
            <pc:sldLayoutMk cId="0" sldId="2147483649"/>
          </pc:sldLayoutMkLst>
          <pc:spChg chg="mod">
            <ac:chgData name="Mehrnoosh Hassaani" userId="54eed79b45cfdfb2" providerId="LiveId" clId="{3B2F2E82-BDCE-46B3-A40D-D19E929ED931}" dt="2023-01-06T02:03:38.542" v="425" actId="207"/>
            <ac:spMkLst>
              <pc:docMk/>
              <pc:sldMasterMk cId="0" sldId="2147483648"/>
              <pc:sldLayoutMk cId="0" sldId="2147483649"/>
              <ac:spMk id="11" creationId="{00000000-0000-0000-0000-000000000000}"/>
            </ac:spMkLst>
          </pc:spChg>
          <pc:spChg chg="mod">
            <ac:chgData name="Mehrnoosh Hassaani" userId="54eed79b45cfdfb2" providerId="LiveId" clId="{3B2F2E82-BDCE-46B3-A40D-D19E929ED931}" dt="2023-01-06T02:03:38.542" v="425" actId="207"/>
            <ac:spMkLst>
              <pc:docMk/>
              <pc:sldMasterMk cId="0" sldId="2147483648"/>
              <pc:sldLayoutMk cId="0" sldId="2147483649"/>
              <ac:spMk id="14" creationId="{00000000-0000-0000-0000-000000000000}"/>
            </ac:spMkLst>
          </pc:spChg>
        </pc:sldLayoutChg>
        <pc:sldLayoutChg chg="setBg">
          <pc:chgData name="Mehrnoosh Hassaani" userId="54eed79b45cfdfb2" providerId="LiveId" clId="{3B2F2E82-BDCE-46B3-A40D-D19E929ED931}" dt="2023-01-06T01:42:01.573" v="376"/>
          <pc:sldLayoutMkLst>
            <pc:docMk/>
            <pc:sldMasterMk cId="0" sldId="2147483648"/>
            <pc:sldLayoutMk cId="0" sldId="2147483650"/>
          </pc:sldLayoutMkLst>
        </pc:sldLayoutChg>
        <pc:sldLayoutChg chg="modSp mod setBg">
          <pc:chgData name="Mehrnoosh Hassaani" userId="54eed79b45cfdfb2" providerId="LiveId" clId="{3B2F2E82-BDCE-46B3-A40D-D19E929ED931}" dt="2023-01-06T01:42:29.361" v="408"/>
          <pc:sldLayoutMkLst>
            <pc:docMk/>
            <pc:sldMasterMk cId="0" sldId="2147483648"/>
            <pc:sldLayoutMk cId="0" sldId="2147483651"/>
          </pc:sldLayoutMkLst>
          <pc:spChg chg="mod">
            <ac:chgData name="Mehrnoosh Hassaani" userId="54eed79b45cfdfb2" providerId="LiveId" clId="{3B2F2E82-BDCE-46B3-A40D-D19E929ED931}" dt="2023-01-06T01:36:42.517" v="323" actId="207"/>
            <ac:spMkLst>
              <pc:docMk/>
              <pc:sldMasterMk cId="0" sldId="2147483648"/>
              <pc:sldLayoutMk cId="0" sldId="2147483651"/>
              <ac:spMk id="7" creationId="{00000000-0000-0000-0000-000000000000}"/>
            </ac:spMkLst>
          </pc:spChg>
        </pc:sldLayoutChg>
        <pc:sldLayoutChg chg="setBg">
          <pc:chgData name="Mehrnoosh Hassaani" userId="54eed79b45cfdfb2" providerId="LiveId" clId="{3B2F2E82-BDCE-46B3-A40D-D19E929ED931}" dt="2023-01-06T01:42:01.573" v="376"/>
          <pc:sldLayoutMkLst>
            <pc:docMk/>
            <pc:sldMasterMk cId="0" sldId="2147483648"/>
            <pc:sldLayoutMk cId="0" sldId="2147483652"/>
          </pc:sldLayoutMkLst>
        </pc:sldLayoutChg>
        <pc:sldLayoutChg chg="setBg">
          <pc:chgData name="Mehrnoosh Hassaani" userId="54eed79b45cfdfb2" providerId="LiveId" clId="{3B2F2E82-BDCE-46B3-A40D-D19E929ED931}" dt="2023-01-06T01:42:01.573" v="376"/>
          <pc:sldLayoutMkLst>
            <pc:docMk/>
            <pc:sldMasterMk cId="0" sldId="2147483648"/>
            <pc:sldLayoutMk cId="0" sldId="2147483653"/>
          </pc:sldLayoutMkLst>
        </pc:sldLayoutChg>
        <pc:sldLayoutChg chg="setBg">
          <pc:chgData name="Mehrnoosh Hassaani" userId="54eed79b45cfdfb2" providerId="LiveId" clId="{3B2F2E82-BDCE-46B3-A40D-D19E929ED931}" dt="2023-01-06T01:42:01.573" v="376"/>
          <pc:sldLayoutMkLst>
            <pc:docMk/>
            <pc:sldMasterMk cId="0" sldId="2147483648"/>
            <pc:sldLayoutMk cId="0" sldId="2147483654"/>
          </pc:sldLayoutMkLst>
        </pc:sldLayoutChg>
        <pc:sldLayoutChg chg="setBg">
          <pc:chgData name="Mehrnoosh Hassaani" userId="54eed79b45cfdfb2" providerId="LiveId" clId="{3B2F2E82-BDCE-46B3-A40D-D19E929ED931}" dt="2023-01-06T01:42:01.573" v="376"/>
          <pc:sldLayoutMkLst>
            <pc:docMk/>
            <pc:sldMasterMk cId="0" sldId="2147483648"/>
            <pc:sldLayoutMk cId="0" sldId="2147483655"/>
          </pc:sldLayoutMkLst>
        </pc:sldLayoutChg>
        <pc:sldLayoutChg chg="modSp mod setBg">
          <pc:chgData name="Mehrnoosh Hassaani" userId="54eed79b45cfdfb2" providerId="LiveId" clId="{3B2F2E82-BDCE-46B3-A40D-D19E929ED931}" dt="2023-01-06T01:42:01.573" v="376"/>
          <pc:sldLayoutMkLst>
            <pc:docMk/>
            <pc:sldMasterMk cId="0" sldId="2147483648"/>
            <pc:sldLayoutMk cId="0" sldId="2147483656"/>
          </pc:sldLayoutMkLst>
          <pc:spChg chg="mod">
            <ac:chgData name="Mehrnoosh Hassaani" userId="54eed79b45cfdfb2" providerId="LiveId" clId="{3B2F2E82-BDCE-46B3-A40D-D19E929ED931}" dt="2023-01-06T01:37:44.538" v="347" actId="207"/>
            <ac:spMkLst>
              <pc:docMk/>
              <pc:sldMasterMk cId="0" sldId="2147483648"/>
              <pc:sldLayoutMk cId="0" sldId="2147483656"/>
              <ac:spMk id="8" creationId="{00000000-0000-0000-0000-000000000000}"/>
            </ac:spMkLst>
          </pc:spChg>
          <pc:spChg chg="mod">
            <ac:chgData name="Mehrnoosh Hassaani" userId="54eed79b45cfdfb2" providerId="LiveId" clId="{3B2F2E82-BDCE-46B3-A40D-D19E929ED931}" dt="2023-01-06T01:37:35.205" v="327" actId="207"/>
            <ac:spMkLst>
              <pc:docMk/>
              <pc:sldMasterMk cId="0" sldId="2147483648"/>
              <pc:sldLayoutMk cId="0" sldId="2147483656"/>
              <ac:spMk id="9" creationId="{00000000-0000-0000-0000-000000000000}"/>
            </ac:spMkLst>
          </pc:spChg>
        </pc:sldLayoutChg>
        <pc:sldLayoutChg chg="modSp mod setBg">
          <pc:chgData name="Mehrnoosh Hassaani" userId="54eed79b45cfdfb2" providerId="LiveId" clId="{3B2F2E82-BDCE-46B3-A40D-D19E929ED931}" dt="2023-01-06T01:42:01.573" v="376"/>
          <pc:sldLayoutMkLst>
            <pc:docMk/>
            <pc:sldMasterMk cId="0" sldId="2147483648"/>
            <pc:sldLayoutMk cId="0" sldId="2147483657"/>
          </pc:sldLayoutMkLst>
          <pc:spChg chg="mod">
            <ac:chgData name="Mehrnoosh Hassaani" userId="54eed79b45cfdfb2" providerId="LiveId" clId="{3B2F2E82-BDCE-46B3-A40D-D19E929ED931}" dt="2023-01-06T01:41:44.975" v="375" actId="207"/>
            <ac:spMkLst>
              <pc:docMk/>
              <pc:sldMasterMk cId="0" sldId="2147483648"/>
              <pc:sldLayoutMk cId="0" sldId="2147483657"/>
              <ac:spMk id="8" creationId="{00000000-0000-0000-0000-000000000000}"/>
            </ac:spMkLst>
          </pc:spChg>
          <pc:spChg chg="mod">
            <ac:chgData name="Mehrnoosh Hassaani" userId="54eed79b45cfdfb2" providerId="LiveId" clId="{3B2F2E82-BDCE-46B3-A40D-D19E929ED931}" dt="2023-01-06T01:38:29.606" v="349" actId="207"/>
            <ac:spMkLst>
              <pc:docMk/>
              <pc:sldMasterMk cId="0" sldId="2147483648"/>
              <pc:sldLayoutMk cId="0" sldId="2147483657"/>
              <ac:spMk id="9" creationId="{00000000-0000-0000-0000-000000000000}"/>
            </ac:spMkLst>
          </pc:spChg>
        </pc:sldLayoutChg>
        <pc:sldLayoutChg chg="setBg">
          <pc:chgData name="Mehrnoosh Hassaani" userId="54eed79b45cfdfb2" providerId="LiveId" clId="{3B2F2E82-BDCE-46B3-A40D-D19E929ED931}" dt="2023-01-06T01:42:01.573" v="376"/>
          <pc:sldLayoutMkLst>
            <pc:docMk/>
            <pc:sldMasterMk cId="0" sldId="2147483648"/>
            <pc:sldLayoutMk cId="0" sldId="2147483658"/>
          </pc:sldLayoutMkLst>
        </pc:sldLayoutChg>
        <pc:sldLayoutChg chg="setBg">
          <pc:chgData name="Mehrnoosh Hassaani" userId="54eed79b45cfdfb2" providerId="LiveId" clId="{3B2F2E82-BDCE-46B3-A40D-D19E929ED931}" dt="2023-01-06T01:42:01.573" v="376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708A74-556F-F4D9-7245-031A508694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0E68D1-6972-BE94-58AD-BE79611A41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E8CAE9-61EF-47A1-B0A9-3B5189FA825B}" type="datetimeFigureOut">
              <a:rPr lang="en-CA" smtClean="0"/>
              <a:t>2023-01-09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83D650-E374-E7CA-FF27-3808E5C3A5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6AF5B-5DDA-6D4F-8901-F6C18DAA38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41441-68FF-4A10-A6E4-99320A95FC0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0415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rgbClr val="3F6379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rgbClr val="3F6379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rgbClr val="02243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rgbClr val="3F6379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022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rgbClr val="3F6379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rgbClr val="0224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rgbClr val="3F6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ublic.tableau.com/app/profile/mehrnoosh5165/viz/RockbusterMovieRentalCompanyStoryboard/Rockbuster?publish=yes" TargetMode="Externa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9" name="Rectangle 120">
            <a:extLst>
              <a:ext uri="{FF2B5EF4-FFF2-40B4-BE49-F238E27FC236}">
                <a16:creationId xmlns:a16="http://schemas.microsoft.com/office/drawing/2014/main" id="{6113CB76-5DE9-45ED-BDCF-E41F4C059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32723" y="1450094"/>
            <a:ext cx="5457016" cy="3702863"/>
          </a:xfrm>
        </p:spPr>
        <p:txBody>
          <a:bodyPr>
            <a:normAutofit/>
          </a:bodyPr>
          <a:lstStyle/>
          <a:p>
            <a:pPr algn="l"/>
            <a:r>
              <a:rPr lang="en-US" sz="3500" b="1">
                <a:solidFill>
                  <a:srgbClr val="043D53"/>
                </a:solidFill>
              </a:rPr>
              <a:t>Rockbuster Stealth LLC</a:t>
            </a:r>
            <a:br>
              <a:rPr lang="en-US" sz="4400"/>
            </a:br>
            <a:r>
              <a:rPr lang="en-CA" sz="3200" cap="none">
                <a:solidFill>
                  <a:srgbClr val="043D53"/>
                </a:solidFill>
                <a:effectLst/>
              </a:rPr>
              <a:t>Movie Rental Company</a:t>
            </a:r>
            <a:br>
              <a:rPr lang="en-CA" sz="3200" cap="none">
                <a:solidFill>
                  <a:srgbClr val="043D53"/>
                </a:solidFill>
                <a:effectLst/>
              </a:rPr>
            </a:br>
            <a:br>
              <a:rPr lang="en-CA" sz="3200" cap="none">
                <a:solidFill>
                  <a:srgbClr val="043D53"/>
                </a:solidFill>
                <a:effectLst/>
              </a:rPr>
            </a:br>
            <a:br>
              <a:rPr lang="en-CA" sz="3200" cap="none">
                <a:solidFill>
                  <a:srgbClr val="043D53"/>
                </a:solidFill>
              </a:rPr>
            </a:br>
            <a:br>
              <a:rPr lang="en-CA" sz="4400">
                <a:solidFill>
                  <a:srgbClr val="043D53"/>
                </a:solidFill>
                <a:effectLst/>
              </a:rPr>
            </a:br>
            <a:r>
              <a:rPr lang="en-CA" sz="2400" cap="none">
                <a:solidFill>
                  <a:srgbClr val="043D53"/>
                </a:solidFill>
                <a:effectLst/>
                <a:cs typeface="Aharoni" panose="020B0604020202020204" pitchFamily="2" charset="-79"/>
              </a:rPr>
              <a:t>Data Analytics Team </a:t>
            </a:r>
            <a:br>
              <a:rPr lang="en-CA" sz="4400" b="1">
                <a:effectLst/>
                <a:latin typeface="Tableau Book"/>
              </a:rPr>
            </a:br>
            <a:r>
              <a:rPr lang="en-US" sz="4400"/>
              <a:t> 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54580" y="6524124"/>
            <a:ext cx="5277733" cy="1023582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500" b="1" u="sng">
                <a:solidFill>
                  <a:srgbClr val="043D53"/>
                </a:solidFill>
                <a:latin typeface="+mj-lt"/>
              </a:rPr>
              <a:t>January</a:t>
            </a:r>
            <a:r>
              <a:rPr lang="en-US" sz="1500" b="1" u="sng">
                <a:solidFill>
                  <a:srgbClr val="043D53"/>
                </a:solidFill>
                <a:latin typeface="Arial Narrow" panose="020B0606020202030204" pitchFamily="34" charset="0"/>
              </a:rPr>
              <a:t> 2023</a:t>
            </a:r>
            <a:endParaRPr lang="en-US" sz="1500" b="1" u="sng" dirty="0">
              <a:solidFill>
                <a:srgbClr val="043D53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130" name="Group 122">
            <a:extLst>
              <a:ext uri="{FF2B5EF4-FFF2-40B4-BE49-F238E27FC236}">
                <a16:creationId xmlns:a16="http://schemas.microsoft.com/office/drawing/2014/main" id="{F6AE25D8-8EF9-4A70-AE28-DD9B8A02A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4721739" cy="5349671"/>
            <a:chOff x="752858" y="744469"/>
            <a:chExt cx="4721739" cy="5349671"/>
          </a:xfrm>
        </p:grpSpPr>
        <p:sp>
          <p:nvSpPr>
            <p:cNvPr id="124" name="Freeform 6">
              <a:extLst>
                <a:ext uri="{FF2B5EF4-FFF2-40B4-BE49-F238E27FC236}">
                  <a16:creationId xmlns:a16="http://schemas.microsoft.com/office/drawing/2014/main" id="{47BE8E0A-23D8-49BB-8A56-66C0106176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99584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5" name="Freeform 6">
              <a:extLst>
                <a:ext uri="{FF2B5EF4-FFF2-40B4-BE49-F238E27FC236}">
                  <a16:creationId xmlns:a16="http://schemas.microsoft.com/office/drawing/2014/main" id="{F4F0FDAA-96B4-4AC1-8E4C-25B545A16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1AC6FFA-40BA-EB27-ED10-E5984692D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85" r="1" b="1"/>
          <a:stretch/>
        </p:blipFill>
        <p:spPr>
          <a:xfrm>
            <a:off x="10613643" y="0"/>
            <a:ext cx="1534262" cy="899546"/>
          </a:xfrm>
          <a:prstGeom prst="rect">
            <a:avLst/>
          </a:prstGeom>
        </p:spPr>
      </p:pic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91" r="-5" b="-5"/>
          <a:stretch/>
        </p:blipFill>
        <p:spPr>
          <a:xfrm>
            <a:off x="1219380" y="1922674"/>
            <a:ext cx="3765476" cy="220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4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490" y="224339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/>
              <a:t>Project Overview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9693745-5E57-605D-E1E9-9BD097C0B37D}"/>
              </a:ext>
            </a:extLst>
          </p:cNvPr>
          <p:cNvGrpSpPr/>
          <p:nvPr/>
        </p:nvGrpSpPr>
        <p:grpSpPr>
          <a:xfrm>
            <a:off x="1371600" y="1531574"/>
            <a:ext cx="754875" cy="754875"/>
            <a:chOff x="2665904" y="2286449"/>
            <a:chExt cx="754875" cy="754875"/>
          </a:xfrm>
        </p:grpSpPr>
        <p:sp>
          <p:nvSpPr>
            <p:cNvPr id="4" name="Rectangle: Diagonal Corners Rounded 3">
              <a:extLst>
                <a:ext uri="{FF2B5EF4-FFF2-40B4-BE49-F238E27FC236}">
                  <a16:creationId xmlns:a16="http://schemas.microsoft.com/office/drawing/2014/main" id="{FEFCEE4B-262B-EE40-EF48-7B27C65AA07D}"/>
                </a:ext>
              </a:extLst>
            </p:cNvPr>
            <p:cNvSpPr/>
            <p:nvPr/>
          </p:nvSpPr>
          <p:spPr>
            <a:xfrm>
              <a:off x="2665904" y="2286449"/>
              <a:ext cx="754875" cy="754875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022432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6" name="Rectangle 5" descr="Pie chart">
              <a:extLst>
                <a:ext uri="{FF2B5EF4-FFF2-40B4-BE49-F238E27FC236}">
                  <a16:creationId xmlns:a16="http://schemas.microsoft.com/office/drawing/2014/main" id="{B15E13E8-242D-27AA-8BC4-EDF49340AA36}"/>
                </a:ext>
              </a:extLst>
            </p:cNvPr>
            <p:cNvSpPr/>
            <p:nvPr/>
          </p:nvSpPr>
          <p:spPr>
            <a:xfrm>
              <a:off x="2826779" y="2447325"/>
              <a:ext cx="433125" cy="433125"/>
            </a:xfrm>
            <a:prstGeom prst="rect">
              <a:avLst/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113F9A2-B55B-E648-09FA-A131132CF0CF}"/>
              </a:ext>
            </a:extLst>
          </p:cNvPr>
          <p:cNvSpPr/>
          <p:nvPr/>
        </p:nvSpPr>
        <p:spPr>
          <a:xfrm>
            <a:off x="1113490" y="2328141"/>
            <a:ext cx="1237500" cy="495000"/>
          </a:xfrm>
          <a:custGeom>
            <a:avLst/>
            <a:gdLst>
              <a:gd name="connsiteX0" fmla="*/ 0 w 1237500"/>
              <a:gd name="connsiteY0" fmla="*/ 0 h 495000"/>
              <a:gd name="connsiteX1" fmla="*/ 1237500 w 1237500"/>
              <a:gd name="connsiteY1" fmla="*/ 0 h 495000"/>
              <a:gd name="connsiteX2" fmla="*/ 1237500 w 1237500"/>
              <a:gd name="connsiteY2" fmla="*/ 495000 h 495000"/>
              <a:gd name="connsiteX3" fmla="*/ 0 w 1237500"/>
              <a:gd name="connsiteY3" fmla="*/ 495000 h 495000"/>
              <a:gd name="connsiteX4" fmla="*/ 0 w 1237500"/>
              <a:gd name="connsiteY4" fmla="*/ 0 h 49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500" h="495000">
                <a:moveTo>
                  <a:pt x="0" y="0"/>
                </a:moveTo>
                <a:lnTo>
                  <a:pt x="1237500" y="0"/>
                </a:lnTo>
                <a:lnTo>
                  <a:pt x="1237500" y="495000"/>
                </a:lnTo>
                <a:lnTo>
                  <a:pt x="0" y="495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300" kern="1200" dirty="0"/>
              <a:t>Current Understanding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9D0C90E-3F51-005D-5856-EE6DC632A363}"/>
              </a:ext>
            </a:extLst>
          </p:cNvPr>
          <p:cNvGrpSpPr/>
          <p:nvPr/>
        </p:nvGrpSpPr>
        <p:grpSpPr>
          <a:xfrm>
            <a:off x="1371598" y="3279985"/>
            <a:ext cx="754875" cy="754875"/>
            <a:chOff x="4119966" y="2286449"/>
            <a:chExt cx="754875" cy="754875"/>
          </a:xfrm>
        </p:grpSpPr>
        <p:sp>
          <p:nvSpPr>
            <p:cNvPr id="20" name="Rectangle: Diagonal Corners Rounded 19">
              <a:extLst>
                <a:ext uri="{FF2B5EF4-FFF2-40B4-BE49-F238E27FC236}">
                  <a16:creationId xmlns:a16="http://schemas.microsoft.com/office/drawing/2014/main" id="{0668AE33-D9D0-06FC-D040-01EE9E632CDF}"/>
                </a:ext>
              </a:extLst>
            </p:cNvPr>
            <p:cNvSpPr/>
            <p:nvPr/>
          </p:nvSpPr>
          <p:spPr>
            <a:xfrm>
              <a:off x="4119966" y="2286449"/>
              <a:ext cx="754875" cy="754875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043D53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1" name="Rectangle 20" descr="Presentation with bar chart">
              <a:extLst>
                <a:ext uri="{FF2B5EF4-FFF2-40B4-BE49-F238E27FC236}">
                  <a16:creationId xmlns:a16="http://schemas.microsoft.com/office/drawing/2014/main" id="{13D82A37-40F9-ADCB-918A-C9E137D9B328}"/>
                </a:ext>
              </a:extLst>
            </p:cNvPr>
            <p:cNvSpPr/>
            <p:nvPr/>
          </p:nvSpPr>
          <p:spPr>
            <a:xfrm>
              <a:off x="4280841" y="2447325"/>
              <a:ext cx="433125" cy="433125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8B3F6D0-E3D9-2433-CAEB-1C096463810E}"/>
              </a:ext>
            </a:extLst>
          </p:cNvPr>
          <p:cNvSpPr/>
          <p:nvPr/>
        </p:nvSpPr>
        <p:spPr>
          <a:xfrm>
            <a:off x="1130285" y="4058946"/>
            <a:ext cx="1237500" cy="495000"/>
          </a:xfrm>
          <a:custGeom>
            <a:avLst/>
            <a:gdLst>
              <a:gd name="connsiteX0" fmla="*/ 0 w 1237500"/>
              <a:gd name="connsiteY0" fmla="*/ 0 h 495000"/>
              <a:gd name="connsiteX1" fmla="*/ 1237500 w 1237500"/>
              <a:gd name="connsiteY1" fmla="*/ 0 h 495000"/>
              <a:gd name="connsiteX2" fmla="*/ 1237500 w 1237500"/>
              <a:gd name="connsiteY2" fmla="*/ 495000 h 495000"/>
              <a:gd name="connsiteX3" fmla="*/ 0 w 1237500"/>
              <a:gd name="connsiteY3" fmla="*/ 495000 h 495000"/>
              <a:gd name="connsiteX4" fmla="*/ 0 w 1237500"/>
              <a:gd name="connsiteY4" fmla="*/ 0 h 49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500" h="495000">
                <a:moveTo>
                  <a:pt x="0" y="0"/>
                </a:moveTo>
                <a:lnTo>
                  <a:pt x="1237500" y="0"/>
                </a:lnTo>
                <a:lnTo>
                  <a:pt x="1237500" y="495000"/>
                </a:lnTo>
                <a:lnTo>
                  <a:pt x="0" y="495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5778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300" kern="1200" dirty="0"/>
              <a:t>Objective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2E98CA5-A449-77F8-328F-E29828EDF758}"/>
              </a:ext>
            </a:extLst>
          </p:cNvPr>
          <p:cNvGrpSpPr/>
          <p:nvPr/>
        </p:nvGrpSpPr>
        <p:grpSpPr>
          <a:xfrm>
            <a:off x="1371599" y="4821629"/>
            <a:ext cx="754875" cy="754875"/>
            <a:chOff x="1371599" y="4821629"/>
            <a:chExt cx="754875" cy="754875"/>
          </a:xfrm>
        </p:grpSpPr>
        <p:sp>
          <p:nvSpPr>
            <p:cNvPr id="23" name="Rectangle: Diagonal Corners Rounded 22">
              <a:extLst>
                <a:ext uri="{FF2B5EF4-FFF2-40B4-BE49-F238E27FC236}">
                  <a16:creationId xmlns:a16="http://schemas.microsoft.com/office/drawing/2014/main" id="{6B094797-0046-A1A0-79AF-7BFD8C3F927C}"/>
                </a:ext>
              </a:extLst>
            </p:cNvPr>
            <p:cNvSpPr/>
            <p:nvPr/>
          </p:nvSpPr>
          <p:spPr>
            <a:xfrm>
              <a:off x="1371599" y="4821629"/>
              <a:ext cx="754875" cy="754875"/>
            </a:xfrm>
            <a:prstGeom prst="round2DiagRect">
              <a:avLst>
                <a:gd name="adj1" fmla="val 29727"/>
                <a:gd name="adj2" fmla="val 0"/>
              </a:avLst>
            </a:prstGeom>
            <a:solidFill>
              <a:srgbClr val="3F6379"/>
            </a:solidFill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24" name="Rectangle 23" descr="Lightbulb">
              <a:extLst>
                <a:ext uri="{FF2B5EF4-FFF2-40B4-BE49-F238E27FC236}">
                  <a16:creationId xmlns:a16="http://schemas.microsoft.com/office/drawing/2014/main" id="{5355656D-1C9C-7346-3F02-F8AF2100A0D5}"/>
                </a:ext>
              </a:extLst>
            </p:cNvPr>
            <p:cNvSpPr/>
            <p:nvPr/>
          </p:nvSpPr>
          <p:spPr>
            <a:xfrm>
              <a:off x="1532474" y="4982505"/>
              <a:ext cx="433125" cy="433125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0A9AA4D-2301-9507-31D2-B8117B58C460}"/>
              </a:ext>
            </a:extLst>
          </p:cNvPr>
          <p:cNvSpPr/>
          <p:nvPr/>
        </p:nvSpPr>
        <p:spPr>
          <a:xfrm>
            <a:off x="1186968" y="5596687"/>
            <a:ext cx="1237500" cy="495000"/>
          </a:xfrm>
          <a:custGeom>
            <a:avLst/>
            <a:gdLst>
              <a:gd name="connsiteX0" fmla="*/ 0 w 1237500"/>
              <a:gd name="connsiteY0" fmla="*/ 0 h 495000"/>
              <a:gd name="connsiteX1" fmla="*/ 1237500 w 1237500"/>
              <a:gd name="connsiteY1" fmla="*/ 0 h 495000"/>
              <a:gd name="connsiteX2" fmla="*/ 1237500 w 1237500"/>
              <a:gd name="connsiteY2" fmla="*/ 495000 h 495000"/>
              <a:gd name="connsiteX3" fmla="*/ 0 w 1237500"/>
              <a:gd name="connsiteY3" fmla="*/ 495000 h 495000"/>
              <a:gd name="connsiteX4" fmla="*/ 0 w 1237500"/>
              <a:gd name="connsiteY4" fmla="*/ 0 h 49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500" h="495000">
                <a:moveTo>
                  <a:pt x="0" y="0"/>
                </a:moveTo>
                <a:lnTo>
                  <a:pt x="1237500" y="0"/>
                </a:lnTo>
                <a:lnTo>
                  <a:pt x="1237500" y="495000"/>
                </a:lnTo>
                <a:lnTo>
                  <a:pt x="0" y="495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defTabSz="5778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US" sz="1300" kern="1200" dirty="0"/>
              <a:t>Key questions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4C49C2A-13ED-5683-BB93-298E1A66F7B5}"/>
              </a:ext>
            </a:extLst>
          </p:cNvPr>
          <p:cNvSpPr/>
          <p:nvPr/>
        </p:nvSpPr>
        <p:spPr>
          <a:xfrm>
            <a:off x="2522764" y="1530000"/>
            <a:ext cx="8809265" cy="101666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022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800" b="0" i="0" u="none" strike="noStrike" baseline="0" dirty="0" err="1">
                <a:solidFill>
                  <a:srgbClr val="043D53"/>
                </a:solidFill>
                <a:latin typeface="Roboto-Regular"/>
              </a:rPr>
              <a:t>Rockbuster</a:t>
            </a:r>
            <a:r>
              <a:rPr lang="en-US" sz="1800" b="0" i="0" u="none" strike="noStrike" baseline="0" dirty="0">
                <a:solidFill>
                  <a:srgbClr val="043D53"/>
                </a:solidFill>
                <a:latin typeface="Roboto-Regular"/>
              </a:rPr>
              <a:t> Stealth LLC is a movie rental company that used to have stores around the world. Currently, it is facing stiff competition from streaming services such as Netflix and Amazon Prime.</a:t>
            </a:r>
            <a:endParaRPr lang="en-CA" dirty="0">
              <a:solidFill>
                <a:srgbClr val="043D53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23A11A8-D773-7995-0942-BFDF7B49DC45}"/>
              </a:ext>
            </a:extLst>
          </p:cNvPr>
          <p:cNvSpPr/>
          <p:nvPr/>
        </p:nvSpPr>
        <p:spPr>
          <a:xfrm>
            <a:off x="2522762" y="3132224"/>
            <a:ext cx="8809265" cy="101666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022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800" b="0" i="0" u="none" strike="noStrike" baseline="0" dirty="0">
                <a:solidFill>
                  <a:srgbClr val="043D53"/>
                </a:solidFill>
                <a:latin typeface="Roboto-Regular"/>
              </a:rPr>
              <a:t>the </a:t>
            </a:r>
            <a:r>
              <a:rPr lang="en-US" sz="1800" b="0" i="0" u="none" strike="noStrike" baseline="0" dirty="0" err="1">
                <a:solidFill>
                  <a:srgbClr val="043D53"/>
                </a:solidFill>
                <a:latin typeface="Roboto-Regular"/>
              </a:rPr>
              <a:t>Rockbuster</a:t>
            </a:r>
            <a:r>
              <a:rPr lang="en-US" sz="1800" b="0" i="0" u="none" strike="noStrike" baseline="0" dirty="0">
                <a:solidFill>
                  <a:srgbClr val="043D53"/>
                </a:solidFill>
                <a:latin typeface="Roboto-Regular"/>
              </a:rPr>
              <a:t> Stealth management team is planning to use its existing movie licenses to launch an online video rental service in order to stay competitive.</a:t>
            </a:r>
            <a:endParaRPr lang="en-CA" dirty="0">
              <a:solidFill>
                <a:srgbClr val="043D53"/>
              </a:solidFill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5E5A8D4-8F95-55AA-C001-5385F9EA2DF9}"/>
              </a:ext>
            </a:extLst>
          </p:cNvPr>
          <p:cNvSpPr/>
          <p:nvPr/>
        </p:nvSpPr>
        <p:spPr>
          <a:xfrm>
            <a:off x="2522763" y="4568402"/>
            <a:ext cx="8809265" cy="170993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rgbClr val="02243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indent="-18256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263B50"/>
                </a:solidFill>
                <a:latin typeface="Roboto-Regular"/>
              </a:rPr>
              <a:t>Which movies contributed the most/least to revenue gain?</a:t>
            </a:r>
          </a:p>
          <a:p>
            <a:pPr marL="182563" indent="-18256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263B50"/>
                </a:solidFill>
                <a:latin typeface="Roboto-Regular"/>
              </a:rPr>
              <a:t>What was the average rental duration for all videos?</a:t>
            </a:r>
          </a:p>
          <a:p>
            <a:pPr marL="182563" indent="-18256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263B50"/>
                </a:solidFill>
                <a:latin typeface="Roboto-Regular"/>
              </a:rPr>
              <a:t>Which countries are </a:t>
            </a:r>
            <a:r>
              <a:rPr lang="en-US" sz="1500" b="0" i="0" u="none" strike="noStrike" baseline="0" dirty="0" err="1">
                <a:solidFill>
                  <a:srgbClr val="263B50"/>
                </a:solidFill>
                <a:latin typeface="Roboto-Regular"/>
              </a:rPr>
              <a:t>Rockbuster</a:t>
            </a:r>
            <a:r>
              <a:rPr lang="en-US" sz="1500" b="0" i="0" u="none" strike="noStrike" baseline="0" dirty="0">
                <a:solidFill>
                  <a:srgbClr val="263B50"/>
                </a:solidFill>
                <a:latin typeface="Roboto-Regular"/>
              </a:rPr>
              <a:t> customers based in?</a:t>
            </a:r>
          </a:p>
          <a:p>
            <a:pPr marL="182563" indent="-18256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263B50"/>
                </a:solidFill>
                <a:latin typeface="Roboto-Regular"/>
              </a:rPr>
              <a:t>Where are customers with a high lifetime value based?</a:t>
            </a:r>
          </a:p>
          <a:p>
            <a:pPr marL="182563" indent="-182563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500" b="0" i="0" u="none" strike="noStrike" baseline="0" dirty="0">
                <a:solidFill>
                  <a:srgbClr val="263B50"/>
                </a:solidFill>
                <a:latin typeface="Roboto-Regular"/>
              </a:rPr>
              <a:t>Do sales figures vary between geographic regions?</a:t>
            </a:r>
            <a:endParaRPr lang="en-CA" sz="1500" dirty="0">
              <a:solidFill>
                <a:srgbClr val="043D53"/>
              </a:solidFill>
            </a:endParaRPr>
          </a:p>
        </p:txBody>
      </p:sp>
      <p:pic>
        <p:nvPicPr>
          <p:cNvPr id="37" name="Picture 36" descr="A picture containing logo&#10;&#10;Description automatically generated">
            <a:extLst>
              <a:ext uri="{FF2B5EF4-FFF2-40B4-BE49-F238E27FC236}">
                <a16:creationId xmlns:a16="http://schemas.microsoft.com/office/drawing/2014/main" id="{F1334B69-5AC4-11BE-C37E-D33889129D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8285" r="1" b="1"/>
          <a:stretch/>
        </p:blipFill>
        <p:spPr>
          <a:xfrm>
            <a:off x="10862825" y="39704"/>
            <a:ext cx="1329175" cy="7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D419F26B-B2EF-3315-E8E5-F45DF121D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0"/>
            <a:ext cx="10853503" cy="6858000"/>
          </a:xfrm>
          <a:prstGeom prst="rect">
            <a:avLst/>
          </a:prstGeom>
          <a:solidFill>
            <a:srgbClr val="DDE2E9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B89010-CB17-46A0-6AE5-8333D77BE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960936"/>
            <a:ext cx="1123950" cy="65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02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704DD9-AD0E-4656-529C-190990C20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6" y="568723"/>
            <a:ext cx="9963150" cy="62460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65AF48-39E6-0352-F2F7-57F50E11E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334" y="0"/>
            <a:ext cx="1219665" cy="714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341403-9176-1302-D1F7-6BA3105A8B60}"/>
              </a:ext>
            </a:extLst>
          </p:cNvPr>
          <p:cNvSpPr txBox="1"/>
          <p:nvPr/>
        </p:nvSpPr>
        <p:spPr>
          <a:xfrm>
            <a:off x="990600" y="199391"/>
            <a:ext cx="6096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600" b="1" dirty="0" err="1">
                <a:solidFill>
                  <a:srgbClr val="395979"/>
                </a:solidFill>
                <a:effectLst/>
                <a:latin typeface="Tableau Book"/>
              </a:rPr>
              <a:t>Rockbuster's</a:t>
            </a:r>
            <a:r>
              <a:rPr lang="en-CA" sz="2600" b="1" dirty="0">
                <a:solidFill>
                  <a:srgbClr val="395979"/>
                </a:solidFill>
                <a:effectLst/>
                <a:latin typeface="Tableau Book"/>
              </a:rPr>
              <a:t> Top Profitable Countries</a:t>
            </a:r>
            <a:endParaRPr lang="en-CA" sz="2600" dirty="0"/>
          </a:p>
        </p:txBody>
      </p:sp>
    </p:spTree>
    <p:extLst>
      <p:ext uri="{BB962C8B-B14F-4D97-AF65-F5344CB8AC3E}">
        <p14:creationId xmlns:p14="http://schemas.microsoft.com/office/powerpoint/2010/main" val="2833557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1EAC91-C6FA-EC49-5A4F-6D4BF70AF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76" y="867331"/>
            <a:ext cx="9172574" cy="57503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4E48A-7C0F-1009-01C5-AC0A1DD9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3725" y="0"/>
            <a:ext cx="1333500" cy="781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7D4DC6-AFCF-2E7A-3DA0-D3833BB4321E}"/>
              </a:ext>
            </a:extLst>
          </p:cNvPr>
          <p:cNvSpPr txBox="1"/>
          <p:nvPr/>
        </p:nvSpPr>
        <p:spPr>
          <a:xfrm>
            <a:off x="914401" y="144303"/>
            <a:ext cx="6096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600" b="1" dirty="0">
                <a:solidFill>
                  <a:srgbClr val="395979"/>
                </a:solidFill>
                <a:effectLst/>
                <a:latin typeface="Tableau Book"/>
              </a:rPr>
              <a:t>%Top Countries' Revenue Contribution</a:t>
            </a:r>
            <a:endParaRPr lang="en-CA" sz="2600" dirty="0"/>
          </a:p>
        </p:txBody>
      </p:sp>
    </p:spTree>
    <p:extLst>
      <p:ext uri="{BB962C8B-B14F-4D97-AF65-F5344CB8AC3E}">
        <p14:creationId xmlns:p14="http://schemas.microsoft.com/office/powerpoint/2010/main" val="3747880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181BB1-7DA6-9D4E-BACC-E17D1E4C6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60" y="916764"/>
            <a:ext cx="9358340" cy="5611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138B61-DC6B-F562-8113-37781626F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0" y="0"/>
            <a:ext cx="1333500" cy="7810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DD68B5-3B6A-C272-624D-1CFEC05AD8CE}"/>
              </a:ext>
            </a:extLst>
          </p:cNvPr>
          <p:cNvSpPr txBox="1"/>
          <p:nvPr/>
        </p:nvSpPr>
        <p:spPr>
          <a:xfrm>
            <a:off x="847724" y="294909"/>
            <a:ext cx="7810501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b="1" dirty="0" err="1">
                <a:solidFill>
                  <a:srgbClr val="395979"/>
                </a:solidFill>
                <a:effectLst/>
                <a:latin typeface="Tableau Book"/>
              </a:rPr>
              <a:t>Rockbuster's</a:t>
            </a:r>
            <a:r>
              <a:rPr lang="en-US" sz="2600" b="1" dirty="0">
                <a:solidFill>
                  <a:srgbClr val="395979"/>
                </a:solidFill>
                <a:effectLst/>
                <a:latin typeface="Tableau Book"/>
              </a:rPr>
              <a:t> Top 3 Countries in Number of Customers</a:t>
            </a:r>
            <a:endParaRPr lang="en-CA" sz="2600" dirty="0"/>
          </a:p>
        </p:txBody>
      </p:sp>
    </p:spTree>
    <p:extLst>
      <p:ext uri="{BB962C8B-B14F-4D97-AF65-F5344CB8AC3E}">
        <p14:creationId xmlns:p14="http://schemas.microsoft.com/office/powerpoint/2010/main" val="1489440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15DB57-0CEB-2302-9B41-DFF39869B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2" y="0"/>
            <a:ext cx="1799895" cy="19795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01286E8-EF30-62D0-412B-07971747E058}"/>
              </a:ext>
            </a:extLst>
          </p:cNvPr>
          <p:cNvSpPr txBox="1">
            <a:spLocks/>
          </p:cNvSpPr>
          <p:nvPr/>
        </p:nvSpPr>
        <p:spPr>
          <a:xfrm>
            <a:off x="1960057" y="192610"/>
            <a:ext cx="5607908" cy="1086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Recommendations</a:t>
            </a:r>
            <a:br>
              <a:rPr lang="en-CA" sz="3300" b="1" dirty="0">
                <a:latin typeface="Tableau Book"/>
              </a:rPr>
            </a:br>
            <a:r>
              <a:rPr lang="en-US" sz="3300" dirty="0"/>
              <a:t> </a:t>
            </a:r>
          </a:p>
        </p:txBody>
      </p:sp>
      <p:pic>
        <p:nvPicPr>
          <p:cNvPr id="7" name="Picture 6" descr="A picture containing text, parking, machine&#10;&#10;Description automatically generated">
            <a:extLst>
              <a:ext uri="{FF2B5EF4-FFF2-40B4-BE49-F238E27FC236}">
                <a16:creationId xmlns:a16="http://schemas.microsoft.com/office/drawing/2014/main" id="{4EADBF47-F251-04CE-4433-35D23F31A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1356" y="5219703"/>
            <a:ext cx="1590411" cy="1590411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D8F7ED0B-32DB-ED7D-7804-4681A9151B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85" r="1" b="1"/>
          <a:stretch/>
        </p:blipFill>
        <p:spPr>
          <a:xfrm>
            <a:off x="10862825" y="39704"/>
            <a:ext cx="1329175" cy="7793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CDBA23-8A07-547A-8F9A-5343E7189E7D}"/>
              </a:ext>
            </a:extLst>
          </p:cNvPr>
          <p:cNvSpPr txBox="1"/>
          <p:nvPr/>
        </p:nvSpPr>
        <p:spPr>
          <a:xfrm>
            <a:off x="1960057" y="747253"/>
            <a:ext cx="97599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CA" dirty="0" err="1"/>
              <a:t>Rockbuster</a:t>
            </a:r>
            <a:r>
              <a:rPr lang="en-CA" dirty="0"/>
              <a:t> has 600 customers in 109 countries all around the world. It is a great opportunity to grow as an online service.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CA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CA" dirty="0"/>
              <a:t>To start the pilot service, we would recommend the top 3 revenue makers: India, China, and the United States.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CA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CA" dirty="0"/>
              <a:t>We suggest the marketing team to provide promotions within popular countries with highest number of customers: India, China, the United States, Japan, and Mexico.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CA" dirty="0"/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CA" dirty="0"/>
              <a:t>Next step would be to introduce a subscription-based rental program; however, further analysis is required to plan to find the most effective monthly fee to beat the competitors (In physical stores the average rental fee was $2.98 over 5 days. Also, the average of replacement fee was $19.98).</a:t>
            </a:r>
          </a:p>
          <a:p>
            <a:pPr algn="just"/>
            <a:endParaRPr lang="en-CA" dirty="0"/>
          </a:p>
          <a:p>
            <a:pPr algn="just"/>
            <a:r>
              <a:rPr lang="en-CA" b="1" dirty="0">
                <a:solidFill>
                  <a:schemeClr val="accent1">
                    <a:lumMod val="75000"/>
                  </a:schemeClr>
                </a:solidFill>
              </a:rPr>
              <a:t>The interactive storyboard is available at: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Rockbuster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Movie Rental Company, Storyboard | Tableau Public</a:t>
            </a:r>
            <a:endParaRPr lang="en-CA" sz="1600" b="1" dirty="0">
              <a:solidFill>
                <a:schemeClr val="accent1">
                  <a:lumMod val="75000"/>
                </a:schemeClr>
              </a:solidFill>
            </a:endParaRPr>
          </a:p>
          <a:p>
            <a:pPr algn="just"/>
            <a:endParaRPr lang="en-CA" dirty="0"/>
          </a:p>
          <a:p>
            <a:pPr algn="just"/>
            <a:r>
              <a:rPr lang="en-CA" dirty="0"/>
              <a:t>For more information or questions please contact us at:</a:t>
            </a:r>
          </a:p>
          <a:p>
            <a:pPr algn="just"/>
            <a:r>
              <a:rPr lang="en-US" sz="1800" b="1" u="sng" kern="1200" baseline="0" dirty="0">
                <a:solidFill>
                  <a:srgbClr val="022432"/>
                </a:solidFill>
                <a:effectLst/>
                <a:latin typeface="Franklin Gothic Medium" panose="020B0603020102020204" pitchFamily="34" charset="0"/>
                <a:ea typeface="+mj-ea"/>
                <a:cs typeface="+mj-cs"/>
              </a:rPr>
              <a:t>analytics@rockbuster.com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391604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Crop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512</TotalTime>
  <Words>319</Words>
  <Application>Microsoft Office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Arial Narrow</vt:lpstr>
      <vt:lpstr>Calibri</vt:lpstr>
      <vt:lpstr>Franklin Gothic Book</vt:lpstr>
      <vt:lpstr>Franklin Gothic Medium</vt:lpstr>
      <vt:lpstr>Roboto-Regular</vt:lpstr>
      <vt:lpstr>Tableau Book</vt:lpstr>
      <vt:lpstr>Wingdings</vt:lpstr>
      <vt:lpstr>Crop</vt:lpstr>
      <vt:lpstr>Rockbuster Stealth LLC Movie Rental Company    Data Analytics Team   </vt:lpstr>
      <vt:lpstr>Project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Stealth LLC Movie Rental Company Data Analytics Team  </dc:title>
  <dc:creator>Mehrnoosh Hassaani</dc:creator>
  <cp:lastModifiedBy>Mehrnoosh Hassaani</cp:lastModifiedBy>
  <cp:revision>1</cp:revision>
  <dcterms:created xsi:type="dcterms:W3CDTF">2023-01-06T00:37:13Z</dcterms:created>
  <dcterms:modified xsi:type="dcterms:W3CDTF">2023-01-09T20:57:35Z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